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2" r:id="rId5"/>
  </p:sldMasterIdLst>
  <p:notesMasterIdLst>
    <p:notesMasterId r:id="rId19"/>
  </p:notesMasterIdLst>
  <p:sldIdLst>
    <p:sldId id="330" r:id="rId6"/>
    <p:sldId id="389" r:id="rId7"/>
    <p:sldId id="398" r:id="rId8"/>
    <p:sldId id="391" r:id="rId9"/>
    <p:sldId id="392" r:id="rId10"/>
    <p:sldId id="394" r:id="rId11"/>
    <p:sldId id="393" r:id="rId12"/>
    <p:sldId id="395" r:id="rId13"/>
    <p:sldId id="397" r:id="rId14"/>
    <p:sldId id="396" r:id="rId15"/>
    <p:sldId id="386" r:id="rId16"/>
    <p:sldId id="387" r:id="rId17"/>
    <p:sldId id="3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ldspink, Laura H." initials="GLH" lastIdx="5" clrIdx="0">
    <p:extLst>
      <p:ext uri="{19B8F6BF-5375-455C-9EA6-DF929625EA0E}">
        <p15:presenceInfo xmlns:p15="http://schemas.microsoft.com/office/powerpoint/2012/main" userId="Goldspink, Laura 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2481"/>
    <a:srgbClr val="75207F"/>
    <a:srgbClr val="74207F"/>
    <a:srgbClr val="40C1AB"/>
    <a:srgbClr val="2C6B8E"/>
    <a:srgbClr val="2C6D8F"/>
    <a:srgbClr val="436F89"/>
    <a:srgbClr val="719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B4013-FB36-4E8C-A07A-96D6F2585412}" v="3" dt="2020-11-09T10:31:50.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660"/>
  </p:normalViewPr>
  <p:slideViewPr>
    <p:cSldViewPr snapToGrid="0">
      <p:cViewPr varScale="1">
        <p:scale>
          <a:sx n="84" d="100"/>
          <a:sy n="84" d="100"/>
        </p:scale>
        <p:origin x="7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7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ent Luxmoore" userId="f68c9358-ef43-40f4-91af-741e9c85bd2b" providerId="ADAL" clId="{1FEB4013-FB36-4E8C-A07A-96D6F2585412}"/>
    <pc:docChg chg="modSld">
      <pc:chgData name="Vincent Luxmoore" userId="f68c9358-ef43-40f4-91af-741e9c85bd2b" providerId="ADAL" clId="{1FEB4013-FB36-4E8C-A07A-96D6F2585412}" dt="2020-11-09T10:31:50.891" v="2"/>
      <pc:docMkLst>
        <pc:docMk/>
      </pc:docMkLst>
      <pc:sldChg chg="modAnim">
        <pc:chgData name="Vincent Luxmoore" userId="f68c9358-ef43-40f4-91af-741e9c85bd2b" providerId="ADAL" clId="{1FEB4013-FB36-4E8C-A07A-96D6F2585412}" dt="2020-11-09T10:31:34.975" v="0"/>
        <pc:sldMkLst>
          <pc:docMk/>
          <pc:sldMk cId="2644077747" sldId="339"/>
        </pc:sldMkLst>
      </pc:sldChg>
      <pc:sldChg chg="modAnim">
        <pc:chgData name="Vincent Luxmoore" userId="f68c9358-ef43-40f4-91af-741e9c85bd2b" providerId="ADAL" clId="{1FEB4013-FB36-4E8C-A07A-96D6F2585412}" dt="2020-11-09T10:31:40.492" v="1"/>
        <pc:sldMkLst>
          <pc:docMk/>
          <pc:sldMk cId="2062540941" sldId="340"/>
        </pc:sldMkLst>
      </pc:sldChg>
      <pc:sldChg chg="modAnim">
        <pc:chgData name="Vincent Luxmoore" userId="f68c9358-ef43-40f4-91af-741e9c85bd2b" providerId="ADAL" clId="{1FEB4013-FB36-4E8C-A07A-96D6F2585412}" dt="2020-11-09T10:31:50.891" v="2"/>
        <pc:sldMkLst>
          <pc:docMk/>
          <pc:sldMk cId="84471435" sldId="345"/>
        </pc:sldMkLst>
      </pc:sldChg>
    </pc:docChg>
  </pc:docChgLst>
  <pc:docChgLst>
    <pc:chgData name="Lucy James" userId="c8f9f7bd-7abf-47a7-848a-3dcf87473643" providerId="ADAL" clId="{934B84F1-EAD6-4689-B81C-37F5403E7706}"/>
    <pc:docChg chg="custSel addSld delSld modSld sldOrd">
      <pc:chgData name="Lucy James" userId="c8f9f7bd-7abf-47a7-848a-3dcf87473643" providerId="ADAL" clId="{934B84F1-EAD6-4689-B81C-37F5403E7706}" dt="2020-11-09T12:17:04.722" v="258" actId="14100"/>
      <pc:docMkLst>
        <pc:docMk/>
      </pc:docMkLst>
      <pc:sldChg chg="modSp mod">
        <pc:chgData name="Lucy James" userId="c8f9f7bd-7abf-47a7-848a-3dcf87473643" providerId="ADAL" clId="{934B84F1-EAD6-4689-B81C-37F5403E7706}" dt="2020-11-09T12:17:04.722" v="258" actId="14100"/>
        <pc:sldMkLst>
          <pc:docMk/>
          <pc:sldMk cId="3868384627" sldId="295"/>
        </pc:sldMkLst>
        <pc:spChg chg="mod">
          <ac:chgData name="Lucy James" userId="c8f9f7bd-7abf-47a7-848a-3dcf87473643" providerId="ADAL" clId="{934B84F1-EAD6-4689-B81C-37F5403E7706}" dt="2020-11-09T12:17:04.722" v="258" actId="14100"/>
          <ac:spMkLst>
            <pc:docMk/>
            <pc:sldMk cId="3868384627" sldId="295"/>
            <ac:spMk id="4" creationId="{00000000-0000-0000-0000-000000000000}"/>
          </ac:spMkLst>
        </pc:spChg>
      </pc:sldChg>
      <pc:sldChg chg="del">
        <pc:chgData name="Lucy James" userId="c8f9f7bd-7abf-47a7-848a-3dcf87473643" providerId="ADAL" clId="{934B84F1-EAD6-4689-B81C-37F5403E7706}" dt="2020-11-04T09:10:04.316" v="0" actId="47"/>
        <pc:sldMkLst>
          <pc:docMk/>
          <pc:sldMk cId="2588546379" sldId="331"/>
        </pc:sldMkLst>
      </pc:sldChg>
      <pc:sldChg chg="addSp delSp modSp mod">
        <pc:chgData name="Lucy James" userId="c8f9f7bd-7abf-47a7-848a-3dcf87473643" providerId="ADAL" clId="{934B84F1-EAD6-4689-B81C-37F5403E7706}" dt="2020-11-04T09:14:40.121" v="86" actId="1076"/>
        <pc:sldMkLst>
          <pc:docMk/>
          <pc:sldMk cId="2463637722" sldId="337"/>
        </pc:sldMkLst>
        <pc:spChg chg="add mod">
          <ac:chgData name="Lucy James" userId="c8f9f7bd-7abf-47a7-848a-3dcf87473643" providerId="ADAL" clId="{934B84F1-EAD6-4689-B81C-37F5403E7706}" dt="2020-11-04T09:14:40.121" v="86" actId="1076"/>
          <ac:spMkLst>
            <pc:docMk/>
            <pc:sldMk cId="2463637722" sldId="337"/>
            <ac:spMk id="2" creationId="{71BECC10-18CA-492A-A868-327E7C2D2E40}"/>
          </ac:spMkLst>
        </pc:spChg>
        <pc:spChg chg="del">
          <ac:chgData name="Lucy James" userId="c8f9f7bd-7abf-47a7-848a-3dcf87473643" providerId="ADAL" clId="{934B84F1-EAD6-4689-B81C-37F5403E7706}" dt="2020-11-04T09:14:36.750" v="84" actId="478"/>
          <ac:spMkLst>
            <pc:docMk/>
            <pc:sldMk cId="2463637722" sldId="337"/>
            <ac:spMk id="9" creationId="{00000000-0000-0000-0000-000000000000}"/>
          </ac:spMkLst>
        </pc:spChg>
      </pc:sldChg>
      <pc:sldChg chg="del">
        <pc:chgData name="Lucy James" userId="c8f9f7bd-7abf-47a7-848a-3dcf87473643" providerId="ADAL" clId="{934B84F1-EAD6-4689-B81C-37F5403E7706}" dt="2020-11-04T09:20:17.125" v="241" actId="47"/>
        <pc:sldMkLst>
          <pc:docMk/>
          <pc:sldMk cId="3560102708" sldId="341"/>
        </pc:sldMkLst>
      </pc:sldChg>
      <pc:sldChg chg="ord">
        <pc:chgData name="Lucy James" userId="c8f9f7bd-7abf-47a7-848a-3dcf87473643" providerId="ADAL" clId="{934B84F1-EAD6-4689-B81C-37F5403E7706}" dt="2020-11-04T09:15:28.401" v="88"/>
        <pc:sldMkLst>
          <pc:docMk/>
          <pc:sldMk cId="1856828153" sldId="363"/>
        </pc:sldMkLst>
      </pc:sldChg>
      <pc:sldChg chg="modSp mod">
        <pc:chgData name="Lucy James" userId="c8f9f7bd-7abf-47a7-848a-3dcf87473643" providerId="ADAL" clId="{934B84F1-EAD6-4689-B81C-37F5403E7706}" dt="2020-11-04T09:10:58.263" v="80" actId="20577"/>
        <pc:sldMkLst>
          <pc:docMk/>
          <pc:sldMk cId="392215276" sldId="373"/>
        </pc:sldMkLst>
        <pc:spChg chg="mod">
          <ac:chgData name="Lucy James" userId="c8f9f7bd-7abf-47a7-848a-3dcf87473643" providerId="ADAL" clId="{934B84F1-EAD6-4689-B81C-37F5403E7706}" dt="2020-11-04T09:10:58.263" v="80" actId="20577"/>
          <ac:spMkLst>
            <pc:docMk/>
            <pc:sldMk cId="392215276" sldId="373"/>
            <ac:spMk id="9" creationId="{00000000-0000-0000-0000-000000000000}"/>
          </ac:spMkLst>
        </pc:spChg>
      </pc:sldChg>
      <pc:sldChg chg="ord">
        <pc:chgData name="Lucy James" userId="c8f9f7bd-7abf-47a7-848a-3dcf87473643" providerId="ADAL" clId="{934B84F1-EAD6-4689-B81C-37F5403E7706}" dt="2020-11-04T09:13:55.143" v="83"/>
        <pc:sldMkLst>
          <pc:docMk/>
          <pc:sldMk cId="970340656" sldId="374"/>
        </pc:sldMkLst>
      </pc:sldChg>
      <pc:sldChg chg="add">
        <pc:chgData name="Lucy James" userId="c8f9f7bd-7abf-47a7-848a-3dcf87473643" providerId="ADAL" clId="{934B84F1-EAD6-4689-B81C-37F5403E7706}" dt="2020-11-04T09:11:36.418" v="81"/>
        <pc:sldMkLst>
          <pc:docMk/>
          <pc:sldMk cId="3945290850" sldId="379"/>
        </pc:sldMkLst>
      </pc:sldChg>
      <pc:sldChg chg="modSp add mod">
        <pc:chgData name="Lucy James" userId="c8f9f7bd-7abf-47a7-848a-3dcf87473643" providerId="ADAL" clId="{934B84F1-EAD6-4689-B81C-37F5403E7706}" dt="2020-11-04T09:19:55.227" v="240" actId="20577"/>
        <pc:sldMkLst>
          <pc:docMk/>
          <pc:sldMk cId="1763219121" sldId="380"/>
        </pc:sldMkLst>
        <pc:spChg chg="mod">
          <ac:chgData name="Lucy James" userId="c8f9f7bd-7abf-47a7-848a-3dcf87473643" providerId="ADAL" clId="{934B84F1-EAD6-4689-B81C-37F5403E7706}" dt="2020-11-04T09:16:25.943" v="108" actId="20577"/>
          <ac:spMkLst>
            <pc:docMk/>
            <pc:sldMk cId="1763219121" sldId="380"/>
            <ac:spMk id="8" creationId="{00000000-0000-0000-0000-000000000000}"/>
          </ac:spMkLst>
        </pc:spChg>
        <pc:spChg chg="mod">
          <ac:chgData name="Lucy James" userId="c8f9f7bd-7abf-47a7-848a-3dcf87473643" providerId="ADAL" clId="{934B84F1-EAD6-4689-B81C-37F5403E7706}" dt="2020-11-04T09:19:55.227" v="240" actId="20577"/>
          <ac:spMkLst>
            <pc:docMk/>
            <pc:sldMk cId="1763219121" sldId="380"/>
            <ac:spMk id="9" creationId="{00000000-0000-0000-0000-000000000000}"/>
          </ac:spMkLst>
        </pc:spChg>
      </pc:sldChg>
      <pc:sldChg chg="modSp add mod">
        <pc:chgData name="Lucy James" userId="c8f9f7bd-7abf-47a7-848a-3dcf87473643" providerId="ADAL" clId="{934B84F1-EAD6-4689-B81C-37F5403E7706}" dt="2020-11-04T09:19:00.340" v="175" actId="20577"/>
        <pc:sldMkLst>
          <pc:docMk/>
          <pc:sldMk cId="3488584125" sldId="381"/>
        </pc:sldMkLst>
        <pc:spChg chg="mod">
          <ac:chgData name="Lucy James" userId="c8f9f7bd-7abf-47a7-848a-3dcf87473643" providerId="ADAL" clId="{934B84F1-EAD6-4689-B81C-37F5403E7706}" dt="2020-11-04T09:18:10.304" v="125" actId="20577"/>
          <ac:spMkLst>
            <pc:docMk/>
            <pc:sldMk cId="3488584125" sldId="381"/>
            <ac:spMk id="8" creationId="{00000000-0000-0000-0000-000000000000}"/>
          </ac:spMkLst>
        </pc:spChg>
        <pc:spChg chg="mod">
          <ac:chgData name="Lucy James" userId="c8f9f7bd-7abf-47a7-848a-3dcf87473643" providerId="ADAL" clId="{934B84F1-EAD6-4689-B81C-37F5403E7706}" dt="2020-11-04T09:19:00.340" v="175" actId="20577"/>
          <ac:spMkLst>
            <pc:docMk/>
            <pc:sldMk cId="3488584125" sldId="381"/>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87690-FBB1-46F4-8BD9-34C50DD5B0EC}" type="datetimeFigureOut">
              <a:rPr lang="en-GB" smtClean="0"/>
              <a:t>26/02/2021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197CD-6FD4-4647-A059-339A9B2950EF}" type="slidenum">
              <a:rPr lang="en-GB" smtClean="0"/>
              <a:t>‹#›</a:t>
            </a:fld>
            <a:endParaRPr lang="en-GB"/>
          </a:p>
        </p:txBody>
      </p:sp>
    </p:spTree>
    <p:extLst>
      <p:ext uri="{BB962C8B-B14F-4D97-AF65-F5344CB8AC3E}">
        <p14:creationId xmlns:p14="http://schemas.microsoft.com/office/powerpoint/2010/main" val="362390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B458C-AED1-F84C-A0F8-A6B60289B7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81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FEF0C-B50F-5743-B8BE-9C055261395F}" type="slidenum">
              <a:rPr lang="en-US" smtClean="0"/>
              <a:t>2</a:t>
            </a:fld>
            <a:endParaRPr lang="en-US" dirty="0"/>
          </a:p>
        </p:txBody>
      </p:sp>
    </p:spTree>
    <p:extLst>
      <p:ext uri="{BB962C8B-B14F-4D97-AF65-F5344CB8AC3E}">
        <p14:creationId xmlns:p14="http://schemas.microsoft.com/office/powerpoint/2010/main" val="49700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630805"/>
            <a:ext cx="10515600" cy="1325563"/>
          </a:xfrm>
        </p:spPr>
        <p:txBody>
          <a:bodyPr/>
          <a:lstStyle>
            <a:lvl1pPr algn="ctr">
              <a:defRPr baseline="0"/>
            </a:lvl1pPr>
          </a:lstStyle>
          <a:p>
            <a:r>
              <a:rPr lang="en-US"/>
              <a:t>Cover slide – see cover template file</a:t>
            </a:r>
            <a:endParaRPr lang="en-US" dirty="0"/>
          </a:p>
        </p:txBody>
      </p:sp>
    </p:spTree>
    <p:extLst>
      <p:ext uri="{BB962C8B-B14F-4D97-AF65-F5344CB8AC3E}">
        <p14:creationId xmlns:p14="http://schemas.microsoft.com/office/powerpoint/2010/main" val="251612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2">
    <p:spTree>
      <p:nvGrpSpPr>
        <p:cNvPr id="1" name=""/>
        <p:cNvGrpSpPr/>
        <p:nvPr/>
      </p:nvGrpSpPr>
      <p:grpSpPr>
        <a:xfrm>
          <a:off x="0" y="0"/>
          <a:ext cx="0" cy="0"/>
          <a:chOff x="0" y="0"/>
          <a:chExt cx="0" cy="0"/>
        </a:xfrm>
      </p:grpSpPr>
      <p:sp>
        <p:nvSpPr>
          <p:cNvPr id="3" name="Rectangle 2"/>
          <p:cNvSpPr/>
          <p:nvPr userDrawn="1"/>
        </p:nvSpPr>
        <p:spPr>
          <a:xfrm>
            <a:off x="492369" y="1137139"/>
            <a:ext cx="5474678" cy="54000"/>
          </a:xfrm>
          <a:prstGeom prst="rect">
            <a:avLst/>
          </a:prstGeom>
          <a:gradFill>
            <a:gsLst>
              <a:gs pos="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2"/>
          <p:cNvSpPr>
            <a:spLocks noGrp="1"/>
          </p:cNvSpPr>
          <p:nvPr>
            <p:ph type="pic" sz="quarter" idx="13"/>
          </p:nvPr>
        </p:nvSpPr>
        <p:spPr>
          <a:xfrm>
            <a:off x="6213231" y="593020"/>
            <a:ext cx="5474677" cy="5291965"/>
          </a:xfrm>
          <a:prstGeom prst="rect">
            <a:avLst/>
          </a:prstGeom>
        </p:spPr>
        <p:txBody>
          <a:bodyPr anchor="ctr"/>
          <a:lstStyle>
            <a:lvl1pPr algn="ctr">
              <a:defRPr sz="1800">
                <a:solidFill>
                  <a:schemeClr val="tx2"/>
                </a:solidFill>
              </a:defRPr>
            </a:lvl1pPr>
          </a:lstStyle>
          <a:p>
            <a:endParaRPr lang="en-US" dirty="0"/>
          </a:p>
        </p:txBody>
      </p:sp>
      <p:sp>
        <p:nvSpPr>
          <p:cNvPr id="10" name="Text Placeholder 32"/>
          <p:cNvSpPr>
            <a:spLocks noGrp="1"/>
          </p:cNvSpPr>
          <p:nvPr>
            <p:ph type="body" sz="quarter" idx="12" hasCustomPrompt="1"/>
          </p:nvPr>
        </p:nvSpPr>
        <p:spPr>
          <a:xfrm>
            <a:off x="476328" y="1444914"/>
            <a:ext cx="5490719" cy="496194"/>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4000" b="1">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a:t>
            </a:r>
          </a:p>
        </p:txBody>
      </p:sp>
      <p:sp>
        <p:nvSpPr>
          <p:cNvPr id="11" name="Text Placeholder 25"/>
          <p:cNvSpPr>
            <a:spLocks noGrp="1"/>
          </p:cNvSpPr>
          <p:nvPr>
            <p:ph type="body" sz="quarter" idx="15"/>
          </p:nvPr>
        </p:nvSpPr>
        <p:spPr>
          <a:xfrm>
            <a:off x="476329" y="2133601"/>
            <a:ext cx="2724072" cy="3751385"/>
          </a:xfrm>
          <a:prstGeom prst="rect">
            <a:avLst/>
          </a:prstGeom>
        </p:spPr>
        <p:txBody>
          <a:bodyPr lIns="0" tIns="0" rIns="0" bIns="0" numCol="1" spcCol="72000">
            <a:noAutofit/>
          </a:bodyPr>
          <a:lstStyle>
            <a:lvl1pPr marL="0" indent="0">
              <a:buFontTx/>
              <a:buNone/>
              <a:defRPr sz="1800" b="1">
                <a:solidFill>
                  <a:schemeClr val="accent3"/>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p:txBody>
      </p:sp>
      <p:sp>
        <p:nvSpPr>
          <p:cNvPr id="12" name="Text Placeholder 25"/>
          <p:cNvSpPr>
            <a:spLocks noGrp="1"/>
          </p:cNvSpPr>
          <p:nvPr>
            <p:ph type="body" sz="quarter" idx="17"/>
          </p:nvPr>
        </p:nvSpPr>
        <p:spPr>
          <a:xfrm>
            <a:off x="3387969" y="2133601"/>
            <a:ext cx="2579078" cy="3751385"/>
          </a:xfrm>
          <a:prstGeom prst="rect">
            <a:avLst/>
          </a:prstGeom>
        </p:spPr>
        <p:txBody>
          <a:bodyPr lIns="0" tIns="0" rIns="0" bIns="0" numCol="1" spcCol="72000">
            <a:noAutofit/>
          </a:bodyPr>
          <a:lstStyle>
            <a:lvl1pPr marL="0" indent="0">
              <a:buFontTx/>
              <a:buNone/>
              <a:defRPr sz="1400" b="0">
                <a:solidFill>
                  <a:schemeClr val="tx2"/>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p:txBody>
      </p:sp>
      <p:grpSp>
        <p:nvGrpSpPr>
          <p:cNvPr id="20" name="Group 19">
            <a:extLst>
              <a:ext uri="{FF2B5EF4-FFF2-40B4-BE49-F238E27FC236}">
                <a16:creationId xmlns:a16="http://schemas.microsoft.com/office/drawing/2014/main" id="{96EE4024-2658-B54B-BE43-B2E61125E265}"/>
              </a:ext>
            </a:extLst>
          </p:cNvPr>
          <p:cNvGrpSpPr/>
          <p:nvPr userDrawn="1"/>
        </p:nvGrpSpPr>
        <p:grpSpPr>
          <a:xfrm>
            <a:off x="492369" y="559106"/>
            <a:ext cx="1355692" cy="425579"/>
            <a:chOff x="492369" y="6113603"/>
            <a:chExt cx="1355692" cy="425579"/>
          </a:xfrm>
        </p:grpSpPr>
        <p:pic>
          <p:nvPicPr>
            <p:cNvPr id="21" name="Picture 20">
              <a:extLst>
                <a:ext uri="{FF2B5EF4-FFF2-40B4-BE49-F238E27FC236}">
                  <a16:creationId xmlns:a16="http://schemas.microsoft.com/office/drawing/2014/main" id="{D1A521D9-B130-E446-923F-CE15101C42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2369" y="6113603"/>
              <a:ext cx="195122" cy="195122"/>
            </a:xfrm>
            <a:prstGeom prst="rect">
              <a:avLst/>
            </a:prstGeom>
          </p:spPr>
        </p:pic>
        <p:pic>
          <p:nvPicPr>
            <p:cNvPr id="22" name="Picture 21">
              <a:extLst>
                <a:ext uri="{FF2B5EF4-FFF2-40B4-BE49-F238E27FC236}">
                  <a16:creationId xmlns:a16="http://schemas.microsoft.com/office/drawing/2014/main" id="{01EA61E8-A98F-6042-B347-F896531D60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8545" y="6114550"/>
              <a:ext cx="193228" cy="193228"/>
            </a:xfrm>
            <a:prstGeom prst="rect">
              <a:avLst/>
            </a:prstGeom>
          </p:spPr>
        </p:pic>
        <p:sp>
          <p:nvSpPr>
            <p:cNvPr id="23" name="Rectangle 22">
              <a:extLst>
                <a:ext uri="{FF2B5EF4-FFF2-40B4-BE49-F238E27FC236}">
                  <a16:creationId xmlns:a16="http://schemas.microsoft.com/office/drawing/2014/main" id="{C62F7F52-E98E-4E41-903E-5CCD5979ABEC}"/>
                </a:ext>
              </a:extLst>
            </p:cNvPr>
            <p:cNvSpPr/>
            <p:nvPr userDrawn="1"/>
          </p:nvSpPr>
          <p:spPr>
            <a:xfrm>
              <a:off x="492369" y="6354516"/>
              <a:ext cx="1355692" cy="184666"/>
            </a:xfrm>
            <a:prstGeom prst="rect">
              <a:avLst/>
            </a:prstGeom>
          </p:spPr>
          <p:txBody>
            <a:bodyPr wrap="none" lIns="0" tIns="0" rIns="0" bIns="0">
              <a:spAutoFit/>
            </a:bodyPr>
            <a:lstStyle/>
            <a:p>
              <a:r>
                <a:rPr lang="en-US" sz="1200" dirty="0" err="1">
                  <a:solidFill>
                    <a:schemeClr val="tx2"/>
                  </a:solidFill>
                  <a:latin typeface="Arial" charset="0"/>
                  <a:ea typeface="Arial" charset="0"/>
                  <a:cs typeface="Arial" charset="0"/>
                </a:rPr>
                <a:t>westernpower.co.uk</a:t>
              </a:r>
              <a:endParaRPr lang="en-US" sz="1200" dirty="0">
                <a:solidFill>
                  <a:schemeClr val="tx2"/>
                </a:solidFill>
              </a:endParaRPr>
            </a:p>
          </p:txBody>
        </p:sp>
        <p:pic>
          <p:nvPicPr>
            <p:cNvPr id="24" name="Picture 23">
              <a:extLst>
                <a:ext uri="{FF2B5EF4-FFF2-40B4-BE49-F238E27FC236}">
                  <a16:creationId xmlns:a16="http://schemas.microsoft.com/office/drawing/2014/main" id="{CB2FE672-0983-1D47-A9C4-62625AA8F2A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82827" y="6113603"/>
              <a:ext cx="195122" cy="195122"/>
            </a:xfrm>
            <a:prstGeom prst="rect">
              <a:avLst/>
            </a:prstGeom>
          </p:spPr>
        </p:pic>
        <p:pic>
          <p:nvPicPr>
            <p:cNvPr id="25" name="Picture 24">
              <a:extLst>
                <a:ext uri="{FF2B5EF4-FFF2-40B4-BE49-F238E27FC236}">
                  <a16:creationId xmlns:a16="http://schemas.microsoft.com/office/drawing/2014/main" id="{F6ABEFDA-E7A4-1E4B-BBA2-F3DFFEA5DC1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229003" y="6114550"/>
              <a:ext cx="193228" cy="193228"/>
            </a:xfrm>
            <a:prstGeom prst="rect">
              <a:avLst/>
            </a:prstGeom>
          </p:spPr>
        </p:pic>
      </p:grpSp>
      <p:sp>
        <p:nvSpPr>
          <p:cNvPr id="26" name="Rectangle 25">
            <a:extLst>
              <a:ext uri="{FF2B5EF4-FFF2-40B4-BE49-F238E27FC236}">
                <a16:creationId xmlns:a16="http://schemas.microsoft.com/office/drawing/2014/main" id="{E4C82889-07DC-A649-9149-A0710EE0DCF9}"/>
              </a:ext>
            </a:extLst>
          </p:cNvPr>
          <p:cNvSpPr/>
          <p:nvPr userDrawn="1"/>
        </p:nvSpPr>
        <p:spPr>
          <a:xfrm rot="10800000">
            <a:off x="492369" y="6026954"/>
            <a:ext cx="11195539" cy="54000"/>
          </a:xfrm>
          <a:prstGeom prst="rect">
            <a:avLst/>
          </a:prstGeom>
          <a:gradFill>
            <a:gsLst>
              <a:gs pos="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1">
            <a:extLst>
              <a:ext uri="{FF2B5EF4-FFF2-40B4-BE49-F238E27FC236}">
                <a16:creationId xmlns:a16="http://schemas.microsoft.com/office/drawing/2014/main" id="{7E0B2D30-A763-1D48-A8B9-5A94A6E83BA7}"/>
              </a:ext>
            </a:extLst>
          </p:cNvPr>
          <p:cNvSpPr txBox="1">
            <a:spLocks/>
          </p:cNvSpPr>
          <p:nvPr userDrawn="1"/>
        </p:nvSpPr>
        <p:spPr>
          <a:xfrm>
            <a:off x="4718538" y="6113604"/>
            <a:ext cx="2743200" cy="392848"/>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54A9AB-25D5-EC4D-94FE-A54206D35E4E}" type="slidenum">
              <a:rPr lang="en-US" sz="1400" b="1" smtClean="0">
                <a:solidFill>
                  <a:schemeClr val="accent2"/>
                </a:solidFill>
              </a:rPr>
              <a:pPr algn="ctr"/>
              <a:t>‹#›</a:t>
            </a:fld>
            <a:endParaRPr lang="en-US" sz="1400" b="1" dirty="0">
              <a:solidFill>
                <a:schemeClr val="accent2"/>
              </a:solidFill>
            </a:endParaRPr>
          </a:p>
        </p:txBody>
      </p:sp>
    </p:spTree>
    <p:extLst>
      <p:ext uri="{BB962C8B-B14F-4D97-AF65-F5344CB8AC3E}">
        <p14:creationId xmlns:p14="http://schemas.microsoft.com/office/powerpoint/2010/main" val="393656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eature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D7F79B-9D69-B047-99A5-8F751A95F52B}"/>
              </a:ext>
            </a:extLst>
          </p:cNvPr>
          <p:cNvSpPr/>
          <p:nvPr userDrawn="1"/>
        </p:nvSpPr>
        <p:spPr>
          <a:xfrm>
            <a:off x="492369" y="549275"/>
            <a:ext cx="11195539" cy="54000"/>
          </a:xfrm>
          <a:prstGeom prst="rect">
            <a:avLst/>
          </a:prstGeom>
          <a:gradFill>
            <a:gsLst>
              <a:gs pos="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F38D8F3-E64B-3A40-AF0C-1EE996FFC1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3231" y="6030156"/>
            <a:ext cx="1664677" cy="476296"/>
          </a:xfrm>
          <a:prstGeom prst="rect">
            <a:avLst/>
          </a:prstGeom>
        </p:spPr>
      </p:pic>
      <p:sp>
        <p:nvSpPr>
          <p:cNvPr id="17" name="Text Placeholder 32">
            <a:extLst>
              <a:ext uri="{FF2B5EF4-FFF2-40B4-BE49-F238E27FC236}">
                <a16:creationId xmlns:a16="http://schemas.microsoft.com/office/drawing/2014/main" id="{4AFC743D-ED50-EA4C-9E46-C86B92D1AD61}"/>
              </a:ext>
            </a:extLst>
          </p:cNvPr>
          <p:cNvSpPr>
            <a:spLocks noGrp="1"/>
          </p:cNvSpPr>
          <p:nvPr>
            <p:ph type="body" sz="quarter" idx="12" hasCustomPrompt="1"/>
          </p:nvPr>
        </p:nvSpPr>
        <p:spPr>
          <a:xfrm>
            <a:off x="476328" y="797204"/>
            <a:ext cx="8330292" cy="478184"/>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4000" b="1">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a:t>
            </a:r>
          </a:p>
        </p:txBody>
      </p:sp>
      <p:sp>
        <p:nvSpPr>
          <p:cNvPr id="18" name="Text Placeholder 25">
            <a:extLst>
              <a:ext uri="{FF2B5EF4-FFF2-40B4-BE49-F238E27FC236}">
                <a16:creationId xmlns:a16="http://schemas.microsoft.com/office/drawing/2014/main" id="{7E6CF82A-4BCB-2548-AFDC-D06F26E64FE4}"/>
              </a:ext>
            </a:extLst>
          </p:cNvPr>
          <p:cNvSpPr>
            <a:spLocks noGrp="1"/>
          </p:cNvSpPr>
          <p:nvPr>
            <p:ph type="body" sz="quarter" idx="15"/>
          </p:nvPr>
        </p:nvSpPr>
        <p:spPr>
          <a:xfrm>
            <a:off x="476329" y="1540959"/>
            <a:ext cx="2724072" cy="4054156"/>
          </a:xfrm>
          <a:prstGeom prst="rect">
            <a:avLst/>
          </a:prstGeom>
        </p:spPr>
        <p:txBody>
          <a:bodyPr lIns="0" tIns="0" rIns="0" bIns="0" numCol="1" spcCol="72000">
            <a:noAutofit/>
          </a:bodyPr>
          <a:lstStyle>
            <a:lvl1pPr marL="0" indent="0">
              <a:buFontTx/>
              <a:buNone/>
              <a:defRPr sz="1800" b="1">
                <a:solidFill>
                  <a:schemeClr val="accent3"/>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p:txBody>
      </p:sp>
      <p:sp>
        <p:nvSpPr>
          <p:cNvPr id="19" name="Table Placeholder 13">
            <a:extLst>
              <a:ext uri="{FF2B5EF4-FFF2-40B4-BE49-F238E27FC236}">
                <a16:creationId xmlns:a16="http://schemas.microsoft.com/office/drawing/2014/main" id="{730D3487-8D5E-4044-9400-43DAAD9AEB7E}"/>
              </a:ext>
            </a:extLst>
          </p:cNvPr>
          <p:cNvSpPr>
            <a:spLocks noGrp="1"/>
          </p:cNvSpPr>
          <p:nvPr>
            <p:ph type="tbl" sz="quarter" idx="16"/>
          </p:nvPr>
        </p:nvSpPr>
        <p:spPr>
          <a:xfrm>
            <a:off x="6154615" y="1540959"/>
            <a:ext cx="5532560" cy="4054023"/>
          </a:xfrm>
          <a:prstGeom prst="rect">
            <a:avLst/>
          </a:prstGeom>
        </p:spPr>
        <p:txBody>
          <a:bodyPr anchor="ctr"/>
          <a:lstStyle>
            <a:lvl1pPr algn="ctr">
              <a:defRPr sz="1800"/>
            </a:lvl1pPr>
          </a:lstStyle>
          <a:p>
            <a:endParaRPr lang="en-US" dirty="0"/>
          </a:p>
        </p:txBody>
      </p:sp>
      <p:sp>
        <p:nvSpPr>
          <p:cNvPr id="28" name="Text Placeholder 25">
            <a:extLst>
              <a:ext uri="{FF2B5EF4-FFF2-40B4-BE49-F238E27FC236}">
                <a16:creationId xmlns:a16="http://schemas.microsoft.com/office/drawing/2014/main" id="{6BA061CF-AA58-9C48-AA78-4A1C2A78C457}"/>
              </a:ext>
            </a:extLst>
          </p:cNvPr>
          <p:cNvSpPr>
            <a:spLocks noGrp="1"/>
          </p:cNvSpPr>
          <p:nvPr>
            <p:ph type="body" sz="quarter" idx="17"/>
          </p:nvPr>
        </p:nvSpPr>
        <p:spPr>
          <a:xfrm>
            <a:off x="3397594" y="1540959"/>
            <a:ext cx="2579078" cy="4054156"/>
          </a:xfrm>
          <a:prstGeom prst="rect">
            <a:avLst/>
          </a:prstGeom>
        </p:spPr>
        <p:txBody>
          <a:bodyPr lIns="0" tIns="0" rIns="0" bIns="0" numCol="1" spcCol="72000">
            <a:noAutofit/>
          </a:bodyPr>
          <a:lstStyle>
            <a:lvl1pPr marL="0" indent="0">
              <a:buFontTx/>
              <a:buNone/>
              <a:defRPr sz="1400" b="0">
                <a:solidFill>
                  <a:schemeClr val="tx2"/>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p:txBody>
      </p:sp>
      <p:sp>
        <p:nvSpPr>
          <p:cNvPr id="36" name="Slide Number Placeholder 1">
            <a:extLst>
              <a:ext uri="{FF2B5EF4-FFF2-40B4-BE49-F238E27FC236}">
                <a16:creationId xmlns:a16="http://schemas.microsoft.com/office/drawing/2014/main" id="{7AE8474F-5F1F-FB44-9235-97DFE2EA7C76}"/>
              </a:ext>
            </a:extLst>
          </p:cNvPr>
          <p:cNvSpPr txBox="1">
            <a:spLocks/>
          </p:cNvSpPr>
          <p:nvPr userDrawn="1"/>
        </p:nvSpPr>
        <p:spPr>
          <a:xfrm>
            <a:off x="4718538" y="6113604"/>
            <a:ext cx="2743200" cy="392848"/>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54A9AB-25D5-EC4D-94FE-A54206D35E4E}" type="slidenum">
              <a:rPr lang="en-US" sz="1400" b="1" smtClean="0">
                <a:solidFill>
                  <a:schemeClr val="accent2"/>
                </a:solidFill>
              </a:rPr>
              <a:pPr algn="ctr"/>
              <a:t>‹#›</a:t>
            </a:fld>
            <a:endParaRPr lang="en-US" sz="1400" b="1" dirty="0">
              <a:solidFill>
                <a:schemeClr val="accent2"/>
              </a:solidFill>
            </a:endParaRPr>
          </a:p>
        </p:txBody>
      </p:sp>
      <p:grpSp>
        <p:nvGrpSpPr>
          <p:cNvPr id="37" name="Group 36">
            <a:extLst>
              <a:ext uri="{FF2B5EF4-FFF2-40B4-BE49-F238E27FC236}">
                <a16:creationId xmlns:a16="http://schemas.microsoft.com/office/drawing/2014/main" id="{D261FED9-5F16-AD4E-8305-3861419C8990}"/>
              </a:ext>
            </a:extLst>
          </p:cNvPr>
          <p:cNvGrpSpPr/>
          <p:nvPr userDrawn="1"/>
        </p:nvGrpSpPr>
        <p:grpSpPr>
          <a:xfrm>
            <a:off x="492369" y="6113603"/>
            <a:ext cx="1355692" cy="425579"/>
            <a:chOff x="492369" y="6113603"/>
            <a:chExt cx="1355692" cy="425579"/>
          </a:xfrm>
        </p:grpSpPr>
        <p:pic>
          <p:nvPicPr>
            <p:cNvPr id="38" name="Picture 37">
              <a:extLst>
                <a:ext uri="{FF2B5EF4-FFF2-40B4-BE49-F238E27FC236}">
                  <a16:creationId xmlns:a16="http://schemas.microsoft.com/office/drawing/2014/main" id="{BB036F83-64E7-3B4E-9D50-C0AE4241FB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2369" y="6113603"/>
              <a:ext cx="195122" cy="195122"/>
            </a:xfrm>
            <a:prstGeom prst="rect">
              <a:avLst/>
            </a:prstGeom>
          </p:spPr>
        </p:pic>
        <p:pic>
          <p:nvPicPr>
            <p:cNvPr id="39" name="Picture 38">
              <a:extLst>
                <a:ext uri="{FF2B5EF4-FFF2-40B4-BE49-F238E27FC236}">
                  <a16:creationId xmlns:a16="http://schemas.microsoft.com/office/drawing/2014/main" id="{8D9D2570-39E2-5E4B-9AD9-0E529B76B5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8545" y="6114550"/>
              <a:ext cx="193228" cy="193228"/>
            </a:xfrm>
            <a:prstGeom prst="rect">
              <a:avLst/>
            </a:prstGeom>
          </p:spPr>
        </p:pic>
        <p:sp>
          <p:nvSpPr>
            <p:cNvPr id="40" name="Rectangle 39">
              <a:extLst>
                <a:ext uri="{FF2B5EF4-FFF2-40B4-BE49-F238E27FC236}">
                  <a16:creationId xmlns:a16="http://schemas.microsoft.com/office/drawing/2014/main" id="{83F99310-BE09-7C45-918E-6CBCC541399A}"/>
                </a:ext>
              </a:extLst>
            </p:cNvPr>
            <p:cNvSpPr/>
            <p:nvPr userDrawn="1"/>
          </p:nvSpPr>
          <p:spPr>
            <a:xfrm>
              <a:off x="492369" y="6354516"/>
              <a:ext cx="1355692" cy="184666"/>
            </a:xfrm>
            <a:prstGeom prst="rect">
              <a:avLst/>
            </a:prstGeom>
          </p:spPr>
          <p:txBody>
            <a:bodyPr wrap="none" lIns="0" tIns="0" rIns="0" bIns="0">
              <a:spAutoFit/>
            </a:bodyPr>
            <a:lstStyle/>
            <a:p>
              <a:r>
                <a:rPr lang="en-US" sz="1200" dirty="0" err="1">
                  <a:solidFill>
                    <a:schemeClr val="tx2"/>
                  </a:solidFill>
                  <a:latin typeface="Arial" charset="0"/>
                  <a:ea typeface="Arial" charset="0"/>
                  <a:cs typeface="Arial" charset="0"/>
                </a:rPr>
                <a:t>westernpower.co.uk</a:t>
              </a:r>
              <a:endParaRPr lang="en-US" sz="1200" dirty="0">
                <a:solidFill>
                  <a:schemeClr val="tx2"/>
                </a:solidFill>
              </a:endParaRPr>
            </a:p>
          </p:txBody>
        </p:sp>
        <p:pic>
          <p:nvPicPr>
            <p:cNvPr id="41" name="Picture 40">
              <a:extLst>
                <a:ext uri="{FF2B5EF4-FFF2-40B4-BE49-F238E27FC236}">
                  <a16:creationId xmlns:a16="http://schemas.microsoft.com/office/drawing/2014/main" id="{A615F65E-5D0F-8F4D-836F-465E55ECCCC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82827" y="6113603"/>
              <a:ext cx="195122" cy="195122"/>
            </a:xfrm>
            <a:prstGeom prst="rect">
              <a:avLst/>
            </a:prstGeom>
          </p:spPr>
        </p:pic>
        <p:pic>
          <p:nvPicPr>
            <p:cNvPr id="42" name="Picture 41">
              <a:extLst>
                <a:ext uri="{FF2B5EF4-FFF2-40B4-BE49-F238E27FC236}">
                  <a16:creationId xmlns:a16="http://schemas.microsoft.com/office/drawing/2014/main" id="{2661F00A-A73C-F04C-936F-2F08D98C73B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229003" y="6114550"/>
              <a:ext cx="193228" cy="193228"/>
            </a:xfrm>
            <a:prstGeom prst="rect">
              <a:avLst/>
            </a:prstGeom>
          </p:spPr>
        </p:pic>
      </p:grpSp>
      <p:sp>
        <p:nvSpPr>
          <p:cNvPr id="44" name="Rectangle 43">
            <a:extLst>
              <a:ext uri="{FF2B5EF4-FFF2-40B4-BE49-F238E27FC236}">
                <a16:creationId xmlns:a16="http://schemas.microsoft.com/office/drawing/2014/main" id="{B6DC6A4D-3A37-D642-8418-BBB6C2A00CC9}"/>
              </a:ext>
            </a:extLst>
          </p:cNvPr>
          <p:cNvSpPr/>
          <p:nvPr userDrawn="1"/>
        </p:nvSpPr>
        <p:spPr>
          <a:xfrm rot="10800000">
            <a:off x="492369" y="5802715"/>
            <a:ext cx="11195539" cy="54000"/>
          </a:xfrm>
          <a:prstGeom prst="rect">
            <a:avLst/>
          </a:prstGeom>
          <a:gradFill>
            <a:gsLst>
              <a:gs pos="0">
                <a:srgbClr val="4DB8A3"/>
              </a:gs>
              <a:gs pos="100000">
                <a:srgbClr val="2F61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07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Feature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D7F79B-9D69-B047-99A5-8F751A95F52B}"/>
              </a:ext>
            </a:extLst>
          </p:cNvPr>
          <p:cNvSpPr/>
          <p:nvPr userDrawn="1"/>
        </p:nvSpPr>
        <p:spPr>
          <a:xfrm>
            <a:off x="492369" y="549275"/>
            <a:ext cx="11195539" cy="54000"/>
          </a:xfrm>
          <a:prstGeom prst="rect">
            <a:avLst/>
          </a:prstGeom>
          <a:gradFill>
            <a:gsLst>
              <a:gs pos="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F38D8F3-E64B-3A40-AF0C-1EE996FFC1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3231" y="6030156"/>
            <a:ext cx="1664677" cy="476296"/>
          </a:xfrm>
          <a:prstGeom prst="rect">
            <a:avLst/>
          </a:prstGeom>
        </p:spPr>
      </p:pic>
      <p:sp>
        <p:nvSpPr>
          <p:cNvPr id="17" name="Text Placeholder 32">
            <a:extLst>
              <a:ext uri="{FF2B5EF4-FFF2-40B4-BE49-F238E27FC236}">
                <a16:creationId xmlns:a16="http://schemas.microsoft.com/office/drawing/2014/main" id="{4AFC743D-ED50-EA4C-9E46-C86B92D1AD61}"/>
              </a:ext>
            </a:extLst>
          </p:cNvPr>
          <p:cNvSpPr>
            <a:spLocks noGrp="1"/>
          </p:cNvSpPr>
          <p:nvPr>
            <p:ph type="body" sz="quarter" idx="12" hasCustomPrompt="1"/>
          </p:nvPr>
        </p:nvSpPr>
        <p:spPr>
          <a:xfrm>
            <a:off x="476328" y="797204"/>
            <a:ext cx="8330292" cy="478184"/>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4000" b="1">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a:t>
            </a:r>
          </a:p>
        </p:txBody>
      </p:sp>
      <p:sp>
        <p:nvSpPr>
          <p:cNvPr id="36" name="Slide Number Placeholder 1">
            <a:extLst>
              <a:ext uri="{FF2B5EF4-FFF2-40B4-BE49-F238E27FC236}">
                <a16:creationId xmlns:a16="http://schemas.microsoft.com/office/drawing/2014/main" id="{7AE8474F-5F1F-FB44-9235-97DFE2EA7C76}"/>
              </a:ext>
            </a:extLst>
          </p:cNvPr>
          <p:cNvSpPr txBox="1">
            <a:spLocks/>
          </p:cNvSpPr>
          <p:nvPr userDrawn="1"/>
        </p:nvSpPr>
        <p:spPr>
          <a:xfrm>
            <a:off x="4718538" y="6113604"/>
            <a:ext cx="2743200" cy="392848"/>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54A9AB-25D5-EC4D-94FE-A54206D35E4E}" type="slidenum">
              <a:rPr lang="en-US" sz="1400" b="1" smtClean="0">
                <a:solidFill>
                  <a:schemeClr val="accent2"/>
                </a:solidFill>
              </a:rPr>
              <a:pPr algn="ctr"/>
              <a:t>‹#›</a:t>
            </a:fld>
            <a:endParaRPr lang="en-US" sz="1400" b="1" dirty="0">
              <a:solidFill>
                <a:schemeClr val="accent2"/>
              </a:solidFill>
            </a:endParaRPr>
          </a:p>
        </p:txBody>
      </p:sp>
      <p:grpSp>
        <p:nvGrpSpPr>
          <p:cNvPr id="37" name="Group 36">
            <a:extLst>
              <a:ext uri="{FF2B5EF4-FFF2-40B4-BE49-F238E27FC236}">
                <a16:creationId xmlns:a16="http://schemas.microsoft.com/office/drawing/2014/main" id="{D261FED9-5F16-AD4E-8305-3861419C8990}"/>
              </a:ext>
            </a:extLst>
          </p:cNvPr>
          <p:cNvGrpSpPr/>
          <p:nvPr userDrawn="1"/>
        </p:nvGrpSpPr>
        <p:grpSpPr>
          <a:xfrm>
            <a:off x="492369" y="6113603"/>
            <a:ext cx="1355692" cy="425579"/>
            <a:chOff x="492369" y="6113603"/>
            <a:chExt cx="1355692" cy="425579"/>
          </a:xfrm>
        </p:grpSpPr>
        <p:pic>
          <p:nvPicPr>
            <p:cNvPr id="38" name="Picture 37">
              <a:extLst>
                <a:ext uri="{FF2B5EF4-FFF2-40B4-BE49-F238E27FC236}">
                  <a16:creationId xmlns:a16="http://schemas.microsoft.com/office/drawing/2014/main" id="{BB036F83-64E7-3B4E-9D50-C0AE4241FB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2369" y="6113603"/>
              <a:ext cx="195122" cy="195122"/>
            </a:xfrm>
            <a:prstGeom prst="rect">
              <a:avLst/>
            </a:prstGeom>
          </p:spPr>
        </p:pic>
        <p:pic>
          <p:nvPicPr>
            <p:cNvPr id="39" name="Picture 38">
              <a:extLst>
                <a:ext uri="{FF2B5EF4-FFF2-40B4-BE49-F238E27FC236}">
                  <a16:creationId xmlns:a16="http://schemas.microsoft.com/office/drawing/2014/main" id="{8D9D2570-39E2-5E4B-9AD9-0E529B76B5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8545" y="6114550"/>
              <a:ext cx="193228" cy="193228"/>
            </a:xfrm>
            <a:prstGeom prst="rect">
              <a:avLst/>
            </a:prstGeom>
          </p:spPr>
        </p:pic>
        <p:sp>
          <p:nvSpPr>
            <p:cNvPr id="40" name="Rectangle 39">
              <a:extLst>
                <a:ext uri="{FF2B5EF4-FFF2-40B4-BE49-F238E27FC236}">
                  <a16:creationId xmlns:a16="http://schemas.microsoft.com/office/drawing/2014/main" id="{83F99310-BE09-7C45-918E-6CBCC541399A}"/>
                </a:ext>
              </a:extLst>
            </p:cNvPr>
            <p:cNvSpPr/>
            <p:nvPr userDrawn="1"/>
          </p:nvSpPr>
          <p:spPr>
            <a:xfrm>
              <a:off x="492369" y="6354516"/>
              <a:ext cx="1355692" cy="184666"/>
            </a:xfrm>
            <a:prstGeom prst="rect">
              <a:avLst/>
            </a:prstGeom>
          </p:spPr>
          <p:txBody>
            <a:bodyPr wrap="none" lIns="0" tIns="0" rIns="0" bIns="0">
              <a:spAutoFit/>
            </a:bodyPr>
            <a:lstStyle/>
            <a:p>
              <a:r>
                <a:rPr lang="en-US" sz="1200" dirty="0" err="1">
                  <a:solidFill>
                    <a:schemeClr val="tx2"/>
                  </a:solidFill>
                  <a:latin typeface="Arial" charset="0"/>
                  <a:ea typeface="Arial" charset="0"/>
                  <a:cs typeface="Arial" charset="0"/>
                </a:rPr>
                <a:t>westernpower.co.uk</a:t>
              </a:r>
              <a:endParaRPr lang="en-US" sz="1200" dirty="0">
                <a:solidFill>
                  <a:schemeClr val="tx2"/>
                </a:solidFill>
              </a:endParaRPr>
            </a:p>
          </p:txBody>
        </p:sp>
        <p:pic>
          <p:nvPicPr>
            <p:cNvPr id="41" name="Picture 40">
              <a:extLst>
                <a:ext uri="{FF2B5EF4-FFF2-40B4-BE49-F238E27FC236}">
                  <a16:creationId xmlns:a16="http://schemas.microsoft.com/office/drawing/2014/main" id="{A615F65E-5D0F-8F4D-836F-465E55ECCCC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82827" y="6113603"/>
              <a:ext cx="195122" cy="195122"/>
            </a:xfrm>
            <a:prstGeom prst="rect">
              <a:avLst/>
            </a:prstGeom>
          </p:spPr>
        </p:pic>
        <p:pic>
          <p:nvPicPr>
            <p:cNvPr id="42" name="Picture 41">
              <a:extLst>
                <a:ext uri="{FF2B5EF4-FFF2-40B4-BE49-F238E27FC236}">
                  <a16:creationId xmlns:a16="http://schemas.microsoft.com/office/drawing/2014/main" id="{2661F00A-A73C-F04C-936F-2F08D98C73B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229003" y="6114550"/>
              <a:ext cx="193228" cy="193228"/>
            </a:xfrm>
            <a:prstGeom prst="rect">
              <a:avLst/>
            </a:prstGeom>
          </p:spPr>
        </p:pic>
      </p:grpSp>
      <p:sp>
        <p:nvSpPr>
          <p:cNvPr id="43" name="Rectangle 42">
            <a:extLst>
              <a:ext uri="{FF2B5EF4-FFF2-40B4-BE49-F238E27FC236}">
                <a16:creationId xmlns:a16="http://schemas.microsoft.com/office/drawing/2014/main" id="{44B898A3-4EEC-E040-98D1-E3BA3896176A}"/>
              </a:ext>
            </a:extLst>
          </p:cNvPr>
          <p:cNvSpPr/>
          <p:nvPr userDrawn="1"/>
        </p:nvSpPr>
        <p:spPr>
          <a:xfrm rot="10800000">
            <a:off x="492369" y="5802715"/>
            <a:ext cx="11195539" cy="54000"/>
          </a:xfrm>
          <a:prstGeom prst="rect">
            <a:avLst/>
          </a:prstGeom>
          <a:gradFill>
            <a:gsLst>
              <a:gs pos="0">
                <a:srgbClr val="4DB8A3"/>
              </a:gs>
              <a:gs pos="100000">
                <a:srgbClr val="2F61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32">
            <a:extLst>
              <a:ext uri="{FF2B5EF4-FFF2-40B4-BE49-F238E27FC236}">
                <a16:creationId xmlns:a16="http://schemas.microsoft.com/office/drawing/2014/main" id="{F1CB954D-D404-C943-B0F3-B10F02EA8AC3}"/>
              </a:ext>
            </a:extLst>
          </p:cNvPr>
          <p:cNvSpPr>
            <a:spLocks noGrp="1"/>
          </p:cNvSpPr>
          <p:nvPr>
            <p:ph type="body" sz="quarter" idx="18" hasCustomPrompt="1"/>
          </p:nvPr>
        </p:nvSpPr>
        <p:spPr>
          <a:xfrm>
            <a:off x="476328" y="1613715"/>
            <a:ext cx="8330292" cy="354781"/>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2400" b="1">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Subtitle</a:t>
            </a:r>
          </a:p>
        </p:txBody>
      </p:sp>
      <p:sp>
        <p:nvSpPr>
          <p:cNvPr id="24" name="Picture Placeholder 22">
            <a:extLst>
              <a:ext uri="{FF2B5EF4-FFF2-40B4-BE49-F238E27FC236}">
                <a16:creationId xmlns:a16="http://schemas.microsoft.com/office/drawing/2014/main" id="{128CD8E5-E64B-4043-8134-ABF431650A07}"/>
              </a:ext>
            </a:extLst>
          </p:cNvPr>
          <p:cNvSpPr>
            <a:spLocks noGrp="1"/>
          </p:cNvSpPr>
          <p:nvPr>
            <p:ph type="pic" sz="quarter" idx="13"/>
          </p:nvPr>
        </p:nvSpPr>
        <p:spPr>
          <a:xfrm>
            <a:off x="9007475" y="1573213"/>
            <a:ext cx="2679700" cy="4056062"/>
          </a:xfrm>
          <a:prstGeom prst="rect">
            <a:avLst/>
          </a:prstGeom>
        </p:spPr>
        <p:txBody>
          <a:bodyPr anchor="ctr"/>
          <a:lstStyle>
            <a:lvl1pPr algn="ctr">
              <a:defRPr sz="1800">
                <a:solidFill>
                  <a:schemeClr val="tx2"/>
                </a:solidFill>
              </a:defRPr>
            </a:lvl1pPr>
          </a:lstStyle>
          <a:p>
            <a:endParaRPr lang="en-US" dirty="0"/>
          </a:p>
        </p:txBody>
      </p:sp>
      <p:sp>
        <p:nvSpPr>
          <p:cNvPr id="25" name="Text Placeholder 25">
            <a:extLst>
              <a:ext uri="{FF2B5EF4-FFF2-40B4-BE49-F238E27FC236}">
                <a16:creationId xmlns:a16="http://schemas.microsoft.com/office/drawing/2014/main" id="{CABE9C39-C1AA-7F4B-83F3-7D9A36793EF2}"/>
              </a:ext>
            </a:extLst>
          </p:cNvPr>
          <p:cNvSpPr>
            <a:spLocks noGrp="1"/>
          </p:cNvSpPr>
          <p:nvPr>
            <p:ph type="body" sz="quarter" idx="14"/>
          </p:nvPr>
        </p:nvSpPr>
        <p:spPr>
          <a:xfrm>
            <a:off x="476250" y="2155825"/>
            <a:ext cx="8329613" cy="3472815"/>
          </a:xfrm>
          <a:prstGeom prst="rect">
            <a:avLst/>
          </a:prstGeom>
        </p:spPr>
        <p:txBody>
          <a:bodyPr lIns="0" tIns="0" rIns="0" bIns="0" numCol="3" spcCol="72000">
            <a:noAutofit/>
          </a:bodyPr>
          <a:lstStyle>
            <a:lvl1pPr marL="0" indent="0">
              <a:buFontTx/>
              <a:buNone/>
              <a:defRPr sz="1400">
                <a:solidFill>
                  <a:schemeClr val="tx2"/>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199413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a:gsLst>
              <a:gs pos="100000">
                <a:schemeClr val="accent2"/>
              </a:gs>
              <a:gs pos="0">
                <a:schemeClr val="accent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568" y="914647"/>
            <a:ext cx="4138864" cy="1184208"/>
          </a:xfrm>
          <a:prstGeom prst="rect">
            <a:avLst/>
          </a:prstGeom>
        </p:spPr>
      </p:pic>
      <p:sp>
        <p:nvSpPr>
          <p:cNvPr id="11" name="Text Placeholder 25"/>
          <p:cNvSpPr>
            <a:spLocks noGrp="1"/>
          </p:cNvSpPr>
          <p:nvPr>
            <p:ph type="body" sz="quarter" idx="15" hasCustomPrompt="1"/>
          </p:nvPr>
        </p:nvSpPr>
        <p:spPr>
          <a:xfrm>
            <a:off x="0" y="2098856"/>
            <a:ext cx="12191999" cy="3808458"/>
          </a:xfrm>
          <a:prstGeom prst="rect">
            <a:avLst/>
          </a:prstGeom>
        </p:spPr>
        <p:txBody>
          <a:bodyPr lIns="0" tIns="0" rIns="0" bIns="0" numCol="1" spcCol="72000" anchor="ctr">
            <a:noAutofit/>
          </a:bodyPr>
          <a:lstStyle>
            <a:lvl1pPr marL="0" indent="0" algn="ctr">
              <a:buFontTx/>
              <a:buNone/>
              <a:defRPr sz="5400" b="1">
                <a:solidFill>
                  <a:schemeClr val="bg1"/>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a:t>Title</a:t>
            </a:r>
            <a:endParaRPr lang="en-US" dirty="0"/>
          </a:p>
        </p:txBody>
      </p:sp>
      <p:grpSp>
        <p:nvGrpSpPr>
          <p:cNvPr id="12" name="Group 11">
            <a:extLst>
              <a:ext uri="{FF2B5EF4-FFF2-40B4-BE49-F238E27FC236}">
                <a16:creationId xmlns:a16="http://schemas.microsoft.com/office/drawing/2014/main" id="{5C5A9D48-D3C9-3C45-BEC4-AFD60DE94C07}"/>
              </a:ext>
            </a:extLst>
          </p:cNvPr>
          <p:cNvGrpSpPr/>
          <p:nvPr userDrawn="1"/>
        </p:nvGrpSpPr>
        <p:grpSpPr>
          <a:xfrm>
            <a:off x="434188" y="6108698"/>
            <a:ext cx="3144595" cy="302941"/>
            <a:chOff x="8514701" y="6009306"/>
            <a:chExt cx="3144595" cy="302941"/>
          </a:xfrm>
        </p:grpSpPr>
        <p:pic>
          <p:nvPicPr>
            <p:cNvPr id="13" name="Picture 12">
              <a:extLst>
                <a:ext uri="{FF2B5EF4-FFF2-40B4-BE49-F238E27FC236}">
                  <a16:creationId xmlns:a16="http://schemas.microsoft.com/office/drawing/2014/main" id="{6C69C6C8-5A08-5348-8146-BEA6678290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74718" y="6009306"/>
              <a:ext cx="302941" cy="302941"/>
            </a:xfrm>
            <a:prstGeom prst="rect">
              <a:avLst/>
            </a:prstGeom>
          </p:spPr>
        </p:pic>
        <p:pic>
          <p:nvPicPr>
            <p:cNvPr id="14" name="Picture 13">
              <a:extLst>
                <a:ext uri="{FF2B5EF4-FFF2-40B4-BE49-F238E27FC236}">
                  <a16:creationId xmlns:a16="http://schemas.microsoft.com/office/drawing/2014/main" id="{CCD34F2C-F1B8-4141-81BB-87E66C2999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59296" y="6010776"/>
              <a:ext cx="300000" cy="300000"/>
            </a:xfrm>
            <a:prstGeom prst="rect">
              <a:avLst/>
            </a:prstGeom>
          </p:spPr>
        </p:pic>
        <p:sp>
          <p:nvSpPr>
            <p:cNvPr id="15" name="TextBox 14">
              <a:extLst>
                <a:ext uri="{FF2B5EF4-FFF2-40B4-BE49-F238E27FC236}">
                  <a16:creationId xmlns:a16="http://schemas.microsoft.com/office/drawing/2014/main" id="{EFE830AE-AA70-9146-AA96-65395A7855A7}"/>
                </a:ext>
              </a:extLst>
            </p:cNvPr>
            <p:cNvSpPr txBox="1"/>
            <p:nvPr/>
          </p:nvSpPr>
          <p:spPr>
            <a:xfrm>
              <a:off x="8514701" y="6053054"/>
              <a:ext cx="1578921" cy="215444"/>
            </a:xfrm>
            <a:prstGeom prst="rect">
              <a:avLst/>
            </a:prstGeom>
            <a:noFill/>
          </p:spPr>
          <p:txBody>
            <a:bodyPr wrap="square" lIns="0" tIns="0" rIns="0" bIns="0" rtlCol="0">
              <a:spAutoFit/>
            </a:bodyPr>
            <a:lstStyle/>
            <a:p>
              <a:r>
                <a:rPr lang="en-US" sz="1400" dirty="0" err="1">
                  <a:solidFill>
                    <a:schemeClr val="bg1"/>
                  </a:solidFill>
                  <a:latin typeface="Arial" charset="0"/>
                  <a:ea typeface="Arial" charset="0"/>
                  <a:cs typeface="Arial" charset="0"/>
                </a:rPr>
                <a:t>westernpower.co.uk</a:t>
              </a:r>
              <a:endParaRPr lang="en-US" sz="1400" dirty="0">
                <a:solidFill>
                  <a:schemeClr val="bg1"/>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19038380-BF0D-F349-886D-4FD71DEFB9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208503" y="6009306"/>
              <a:ext cx="302941" cy="302941"/>
            </a:xfrm>
            <a:prstGeom prst="rect">
              <a:avLst/>
            </a:prstGeom>
          </p:spPr>
        </p:pic>
        <p:pic>
          <p:nvPicPr>
            <p:cNvPr id="23" name="Picture 22">
              <a:extLst>
                <a:ext uri="{FF2B5EF4-FFF2-40B4-BE49-F238E27FC236}">
                  <a16:creationId xmlns:a16="http://schemas.microsoft.com/office/drawing/2014/main" id="{AB0C12BF-64CD-4845-8955-8475D3F042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593081" y="6010776"/>
              <a:ext cx="300000" cy="300000"/>
            </a:xfrm>
            <a:prstGeom prst="rect">
              <a:avLst/>
            </a:prstGeom>
          </p:spPr>
        </p:pic>
      </p:grpSp>
    </p:spTree>
    <p:extLst>
      <p:ext uri="{BB962C8B-B14F-4D97-AF65-F5344CB8AC3E}">
        <p14:creationId xmlns:p14="http://schemas.microsoft.com/office/powerpoint/2010/main" val="233495032"/>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547B2F-A8E7-A64D-992A-CAE45E26AA30}"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E740D0-88E9-FF4C-87D2-02E254C2EFD4}" type="slidenum">
              <a:rPr lang="en-US" smtClean="0"/>
              <a:t>‹#›</a:t>
            </a:fld>
            <a:endParaRPr lang="en-US" dirty="0"/>
          </a:p>
        </p:txBody>
      </p:sp>
    </p:spTree>
    <p:extLst>
      <p:ext uri="{BB962C8B-B14F-4D97-AF65-F5344CB8AC3E}">
        <p14:creationId xmlns:p14="http://schemas.microsoft.com/office/powerpoint/2010/main" val="2317940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47B2F-A8E7-A64D-992A-CAE45E26AA30}"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E740D0-88E9-FF4C-87D2-02E254C2EFD4}" type="slidenum">
              <a:rPr lang="en-US" smtClean="0"/>
              <a:t>‹#›</a:t>
            </a:fld>
            <a:endParaRPr lang="en-US" dirty="0"/>
          </a:p>
        </p:txBody>
      </p:sp>
    </p:spTree>
    <p:extLst>
      <p:ext uri="{BB962C8B-B14F-4D97-AF65-F5344CB8AC3E}">
        <p14:creationId xmlns:p14="http://schemas.microsoft.com/office/powerpoint/2010/main" val="1451212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547B2F-A8E7-A64D-992A-CAE45E26AA30}"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E740D0-88E9-FF4C-87D2-02E254C2EFD4}" type="slidenum">
              <a:rPr lang="en-US" smtClean="0"/>
              <a:t>‹#›</a:t>
            </a:fld>
            <a:endParaRPr lang="en-US" dirty="0"/>
          </a:p>
        </p:txBody>
      </p:sp>
    </p:spTree>
    <p:extLst>
      <p:ext uri="{BB962C8B-B14F-4D97-AF65-F5344CB8AC3E}">
        <p14:creationId xmlns:p14="http://schemas.microsoft.com/office/powerpoint/2010/main" val="2984519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547B2F-A8E7-A64D-992A-CAE45E26AA30}" type="datetimeFigureOut">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E740D0-88E9-FF4C-87D2-02E254C2EFD4}" type="slidenum">
              <a:rPr lang="en-US" smtClean="0"/>
              <a:t>‹#›</a:t>
            </a:fld>
            <a:endParaRPr lang="en-US" dirty="0"/>
          </a:p>
        </p:txBody>
      </p:sp>
    </p:spTree>
    <p:extLst>
      <p:ext uri="{BB962C8B-B14F-4D97-AF65-F5344CB8AC3E}">
        <p14:creationId xmlns:p14="http://schemas.microsoft.com/office/powerpoint/2010/main" val="2108592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547B2F-A8E7-A64D-992A-CAE45E26AA30}" type="datetimeFigureOut">
              <a:rPr lang="en-US" smtClean="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E740D0-88E9-FF4C-87D2-02E254C2EFD4}" type="slidenum">
              <a:rPr lang="en-US" smtClean="0"/>
              <a:t>‹#›</a:t>
            </a:fld>
            <a:endParaRPr lang="en-US" dirty="0"/>
          </a:p>
        </p:txBody>
      </p:sp>
    </p:spTree>
    <p:extLst>
      <p:ext uri="{BB962C8B-B14F-4D97-AF65-F5344CB8AC3E}">
        <p14:creationId xmlns:p14="http://schemas.microsoft.com/office/powerpoint/2010/main" val="3488575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547B2F-A8E7-A64D-992A-CAE45E26AA30}" type="datetimeFigureOut">
              <a:rPr lang="en-US" smtClean="0"/>
              <a:t>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E740D0-88E9-FF4C-87D2-02E254C2EFD4}" type="slidenum">
              <a:rPr lang="en-US" smtClean="0"/>
              <a:t>‹#›</a:t>
            </a:fld>
            <a:endParaRPr lang="en-US" dirty="0"/>
          </a:p>
        </p:txBody>
      </p:sp>
    </p:spTree>
    <p:extLst>
      <p:ext uri="{BB962C8B-B14F-4D97-AF65-F5344CB8AC3E}">
        <p14:creationId xmlns:p14="http://schemas.microsoft.com/office/powerpoint/2010/main" val="141370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 Banner - Inner 1 - Text and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95659" y="533399"/>
            <a:ext cx="2565109" cy="733927"/>
          </a:xfrm>
          <a:prstGeom prst="rect">
            <a:avLst/>
          </a:prstGeom>
        </p:spPr>
      </p:pic>
      <p:sp>
        <p:nvSpPr>
          <p:cNvPr id="65" name="Rectangle 64"/>
          <p:cNvSpPr/>
          <p:nvPr userDrawn="1"/>
        </p:nvSpPr>
        <p:spPr>
          <a:xfrm flipV="1">
            <a:off x="0" y="-15732"/>
            <a:ext cx="12191999" cy="1293746"/>
          </a:xfrm>
          <a:prstGeom prst="rect">
            <a:avLst/>
          </a:pr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rot="10800000">
            <a:off x="492369" y="5855045"/>
            <a:ext cx="11195539" cy="54000"/>
          </a:xfrm>
          <a:prstGeom prst="rect">
            <a:avLst/>
          </a:prstGeom>
          <a:gradFill>
            <a:gsLst>
              <a:gs pos="0">
                <a:srgbClr val="4DB8A3"/>
              </a:gs>
              <a:gs pos="100000">
                <a:srgbClr val="2F61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3231" y="533748"/>
            <a:ext cx="1664677" cy="476295"/>
          </a:xfrm>
          <a:prstGeom prst="rect">
            <a:avLst/>
          </a:prstGeom>
        </p:spPr>
      </p:pic>
      <p:sp>
        <p:nvSpPr>
          <p:cNvPr id="72" name="Slide Number Placeholder 1"/>
          <p:cNvSpPr txBox="1">
            <a:spLocks/>
          </p:cNvSpPr>
          <p:nvPr userDrawn="1"/>
        </p:nvSpPr>
        <p:spPr>
          <a:xfrm>
            <a:off x="4718538" y="6113604"/>
            <a:ext cx="2743200" cy="392848"/>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54A9AB-25D5-EC4D-94FE-A54206D35E4E}" type="slidenum">
              <a:rPr lang="en-US" sz="1400" b="1" smtClean="0">
                <a:solidFill>
                  <a:schemeClr val="accent2"/>
                </a:solidFill>
              </a:rPr>
              <a:pPr algn="ctr"/>
              <a:t>‹#›</a:t>
            </a:fld>
            <a:endParaRPr lang="en-US" sz="1400" b="1" dirty="0">
              <a:solidFill>
                <a:schemeClr val="accent2"/>
              </a:solidFill>
            </a:endParaRPr>
          </a:p>
        </p:txBody>
      </p:sp>
      <p:sp>
        <p:nvSpPr>
          <p:cNvPr id="73" name="Text Placeholder 32"/>
          <p:cNvSpPr>
            <a:spLocks noGrp="1"/>
          </p:cNvSpPr>
          <p:nvPr userDrawn="1">
            <p:ph type="body" sz="quarter" idx="11" hasCustomPrompt="1"/>
          </p:nvPr>
        </p:nvSpPr>
        <p:spPr>
          <a:xfrm>
            <a:off x="501605" y="516025"/>
            <a:ext cx="9017535" cy="536289"/>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4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a:t>
            </a:r>
          </a:p>
        </p:txBody>
      </p:sp>
      <p:sp>
        <p:nvSpPr>
          <p:cNvPr id="74" name="Text Placeholder 32"/>
          <p:cNvSpPr>
            <a:spLocks noGrp="1"/>
          </p:cNvSpPr>
          <p:nvPr userDrawn="1">
            <p:ph type="body" sz="quarter" idx="12" hasCustomPrompt="1"/>
          </p:nvPr>
        </p:nvSpPr>
        <p:spPr>
          <a:xfrm>
            <a:off x="476328" y="1613715"/>
            <a:ext cx="8330292" cy="354781"/>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2400" b="1">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Subtitle</a:t>
            </a:r>
          </a:p>
        </p:txBody>
      </p:sp>
      <p:sp>
        <p:nvSpPr>
          <p:cNvPr id="75" name="Picture Placeholder 22"/>
          <p:cNvSpPr>
            <a:spLocks noGrp="1"/>
          </p:cNvSpPr>
          <p:nvPr userDrawn="1">
            <p:ph type="pic" sz="quarter" idx="13"/>
          </p:nvPr>
        </p:nvSpPr>
        <p:spPr>
          <a:xfrm>
            <a:off x="9007475" y="1573213"/>
            <a:ext cx="2679700" cy="4056062"/>
          </a:xfrm>
          <a:prstGeom prst="rect">
            <a:avLst/>
          </a:prstGeom>
        </p:spPr>
        <p:txBody>
          <a:bodyPr anchor="ctr"/>
          <a:lstStyle>
            <a:lvl1pPr algn="ctr">
              <a:defRPr sz="1800">
                <a:solidFill>
                  <a:schemeClr val="tx2"/>
                </a:solidFill>
              </a:defRPr>
            </a:lvl1pPr>
          </a:lstStyle>
          <a:p>
            <a:endParaRPr lang="en-US" dirty="0"/>
          </a:p>
        </p:txBody>
      </p:sp>
      <p:sp>
        <p:nvSpPr>
          <p:cNvPr id="76" name="Text Placeholder 25"/>
          <p:cNvSpPr>
            <a:spLocks noGrp="1"/>
          </p:cNvSpPr>
          <p:nvPr userDrawn="1">
            <p:ph type="body" sz="quarter" idx="14"/>
          </p:nvPr>
        </p:nvSpPr>
        <p:spPr>
          <a:xfrm>
            <a:off x="476250" y="2155825"/>
            <a:ext cx="8329613" cy="3472815"/>
          </a:xfrm>
          <a:prstGeom prst="rect">
            <a:avLst/>
          </a:prstGeom>
        </p:spPr>
        <p:txBody>
          <a:bodyPr lIns="0" tIns="0" rIns="0" bIns="0" numCol="3" spcCol="72000">
            <a:noAutofit/>
          </a:bodyPr>
          <a:lstStyle>
            <a:lvl1pPr marL="0" indent="0">
              <a:buFontTx/>
              <a:buNone/>
              <a:defRPr sz="1400">
                <a:solidFill>
                  <a:schemeClr val="tx2"/>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p:txBody>
      </p:sp>
      <p:grpSp>
        <p:nvGrpSpPr>
          <p:cNvPr id="3" name="Group 2">
            <a:extLst>
              <a:ext uri="{FF2B5EF4-FFF2-40B4-BE49-F238E27FC236}">
                <a16:creationId xmlns:a16="http://schemas.microsoft.com/office/drawing/2014/main" id="{0F1EF0AD-8722-F647-A791-3EEFD88B05DB}"/>
              </a:ext>
            </a:extLst>
          </p:cNvPr>
          <p:cNvGrpSpPr/>
          <p:nvPr userDrawn="1"/>
        </p:nvGrpSpPr>
        <p:grpSpPr>
          <a:xfrm>
            <a:off x="492369" y="6113603"/>
            <a:ext cx="1355692" cy="425579"/>
            <a:chOff x="492369" y="6113603"/>
            <a:chExt cx="1355692" cy="425579"/>
          </a:xfrm>
        </p:grpSpPr>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2369" y="6113603"/>
              <a:ext cx="195122" cy="195122"/>
            </a:xfrm>
            <a:prstGeom prst="rect">
              <a:avLst/>
            </a:prstGeom>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38545" y="6114550"/>
              <a:ext cx="193228" cy="193228"/>
            </a:xfrm>
            <a:prstGeom prst="rect">
              <a:avLst/>
            </a:prstGeom>
          </p:spPr>
        </p:pic>
        <p:sp>
          <p:nvSpPr>
            <p:cNvPr id="70" name="Rectangle 69"/>
            <p:cNvSpPr/>
            <p:nvPr userDrawn="1"/>
          </p:nvSpPr>
          <p:spPr>
            <a:xfrm>
              <a:off x="492369" y="6354516"/>
              <a:ext cx="1355692" cy="184666"/>
            </a:xfrm>
            <a:prstGeom prst="rect">
              <a:avLst/>
            </a:prstGeom>
          </p:spPr>
          <p:txBody>
            <a:bodyPr wrap="none" lIns="0" tIns="0" rIns="0" bIns="0">
              <a:spAutoFit/>
            </a:bodyPr>
            <a:lstStyle/>
            <a:p>
              <a:r>
                <a:rPr lang="en-US" sz="1200" dirty="0" err="1">
                  <a:solidFill>
                    <a:schemeClr val="tx2"/>
                  </a:solidFill>
                  <a:latin typeface="Arial" charset="0"/>
                  <a:ea typeface="Arial" charset="0"/>
                  <a:cs typeface="Arial" charset="0"/>
                </a:rPr>
                <a:t>westernpower.co.uk</a:t>
              </a:r>
              <a:endParaRPr lang="en-US" sz="1200" dirty="0">
                <a:solidFill>
                  <a:schemeClr val="tx2"/>
                </a:solidFill>
              </a:endParaRPr>
            </a:p>
          </p:txBody>
        </p:sp>
        <p:pic>
          <p:nvPicPr>
            <p:cNvPr id="16" name="Picture 15">
              <a:extLst>
                <a:ext uri="{FF2B5EF4-FFF2-40B4-BE49-F238E27FC236}">
                  <a16:creationId xmlns:a16="http://schemas.microsoft.com/office/drawing/2014/main" id="{E08116FD-7223-9842-B1E2-49C55B7CA5C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82827" y="6113603"/>
              <a:ext cx="195122" cy="195122"/>
            </a:xfrm>
            <a:prstGeom prst="rect">
              <a:avLst/>
            </a:prstGeom>
          </p:spPr>
        </p:pic>
        <p:pic>
          <p:nvPicPr>
            <p:cNvPr id="17" name="Picture 16">
              <a:extLst>
                <a:ext uri="{FF2B5EF4-FFF2-40B4-BE49-F238E27FC236}">
                  <a16:creationId xmlns:a16="http://schemas.microsoft.com/office/drawing/2014/main" id="{B9F31D81-071E-5B4F-A209-CCE7D1D490E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229003" y="6114550"/>
              <a:ext cx="193228" cy="193228"/>
            </a:xfrm>
            <a:prstGeom prst="rect">
              <a:avLst/>
            </a:prstGeom>
          </p:spPr>
        </p:pic>
      </p:grpSp>
    </p:spTree>
    <p:extLst>
      <p:ext uri="{BB962C8B-B14F-4D97-AF65-F5344CB8AC3E}">
        <p14:creationId xmlns:p14="http://schemas.microsoft.com/office/powerpoint/2010/main" val="4202886480"/>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47B2F-A8E7-A64D-992A-CAE45E26AA30}" type="datetimeFigureOut">
              <a:rPr lang="en-US" smtClean="0"/>
              <a:t>2/26/2021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E740D0-88E9-FF4C-87D2-02E254C2EFD4}" type="slidenum">
              <a:rPr lang="en-US" smtClean="0"/>
              <a:t>‹#›</a:t>
            </a:fld>
            <a:endParaRPr lang="en-US" dirty="0"/>
          </a:p>
        </p:txBody>
      </p:sp>
    </p:spTree>
    <p:extLst>
      <p:ext uri="{BB962C8B-B14F-4D97-AF65-F5344CB8AC3E}">
        <p14:creationId xmlns:p14="http://schemas.microsoft.com/office/powerpoint/2010/main" val="121264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547B2F-A8E7-A64D-992A-CAE45E26AA30}" type="datetimeFigureOut">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E740D0-88E9-FF4C-87D2-02E254C2EFD4}" type="slidenum">
              <a:rPr lang="en-US" smtClean="0"/>
              <a:t>‹#›</a:t>
            </a:fld>
            <a:endParaRPr lang="en-US" dirty="0"/>
          </a:p>
        </p:txBody>
      </p:sp>
    </p:spTree>
    <p:extLst>
      <p:ext uri="{BB962C8B-B14F-4D97-AF65-F5344CB8AC3E}">
        <p14:creationId xmlns:p14="http://schemas.microsoft.com/office/powerpoint/2010/main" val="3617290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547B2F-A8E7-A64D-992A-CAE45E26AA30}" type="datetimeFigureOut">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E740D0-88E9-FF4C-87D2-02E254C2EFD4}" type="slidenum">
              <a:rPr lang="en-US" smtClean="0"/>
              <a:t>‹#›</a:t>
            </a:fld>
            <a:endParaRPr lang="en-US" dirty="0"/>
          </a:p>
        </p:txBody>
      </p:sp>
    </p:spTree>
    <p:extLst>
      <p:ext uri="{BB962C8B-B14F-4D97-AF65-F5344CB8AC3E}">
        <p14:creationId xmlns:p14="http://schemas.microsoft.com/office/powerpoint/2010/main" val="3482379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47B2F-A8E7-A64D-992A-CAE45E26AA30}"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E740D0-88E9-FF4C-87D2-02E254C2EFD4}" type="slidenum">
              <a:rPr lang="en-US" smtClean="0"/>
              <a:t>‹#›</a:t>
            </a:fld>
            <a:endParaRPr lang="en-US" dirty="0"/>
          </a:p>
        </p:txBody>
      </p:sp>
    </p:spTree>
    <p:extLst>
      <p:ext uri="{BB962C8B-B14F-4D97-AF65-F5344CB8AC3E}">
        <p14:creationId xmlns:p14="http://schemas.microsoft.com/office/powerpoint/2010/main" val="1667109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547B2F-A8E7-A64D-992A-CAE45E26AA30}"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E740D0-88E9-FF4C-87D2-02E254C2EFD4}" type="slidenum">
              <a:rPr lang="en-US" smtClean="0"/>
              <a:t>‹#›</a:t>
            </a:fld>
            <a:endParaRPr lang="en-US" dirty="0"/>
          </a:p>
        </p:txBody>
      </p:sp>
    </p:spTree>
    <p:extLst>
      <p:ext uri="{BB962C8B-B14F-4D97-AF65-F5344CB8AC3E}">
        <p14:creationId xmlns:p14="http://schemas.microsoft.com/office/powerpoint/2010/main" val="1159477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op Banner - Bullet list">
    <p:spTree>
      <p:nvGrpSpPr>
        <p:cNvPr id="1" name=""/>
        <p:cNvGrpSpPr/>
        <p:nvPr/>
      </p:nvGrpSpPr>
      <p:grpSpPr>
        <a:xfrm>
          <a:off x="0" y="0"/>
          <a:ext cx="0" cy="0"/>
          <a:chOff x="0" y="0"/>
          <a:chExt cx="0" cy="0"/>
        </a:xfrm>
      </p:grpSpPr>
      <p:sp>
        <p:nvSpPr>
          <p:cNvPr id="3" name="Rectangle 2"/>
          <p:cNvSpPr/>
          <p:nvPr userDrawn="1"/>
        </p:nvSpPr>
        <p:spPr>
          <a:xfrm flipV="1">
            <a:off x="0" y="-15732"/>
            <a:ext cx="12191999" cy="1293746"/>
          </a:xfrm>
          <a:prstGeom prst="rect">
            <a:avLst/>
          </a:pr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rot="10800000">
            <a:off x="492369" y="5855045"/>
            <a:ext cx="11195539" cy="54000"/>
          </a:xfrm>
          <a:prstGeom prst="rect">
            <a:avLst/>
          </a:prstGeom>
          <a:gradFill>
            <a:gsLst>
              <a:gs pos="0">
                <a:srgbClr val="4DB8A3"/>
              </a:gs>
              <a:gs pos="100000">
                <a:srgbClr val="2F61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3231" y="533748"/>
            <a:ext cx="1664677" cy="476295"/>
          </a:xfrm>
          <a:prstGeom prst="rect">
            <a:avLst/>
          </a:prstGeom>
        </p:spPr>
      </p:pic>
      <p:sp>
        <p:nvSpPr>
          <p:cNvPr id="10" name="Text Placeholder 32"/>
          <p:cNvSpPr>
            <a:spLocks noGrp="1"/>
          </p:cNvSpPr>
          <p:nvPr>
            <p:ph type="body" sz="quarter" idx="11" hasCustomPrompt="1"/>
          </p:nvPr>
        </p:nvSpPr>
        <p:spPr>
          <a:xfrm>
            <a:off x="501605" y="516025"/>
            <a:ext cx="9017535" cy="536289"/>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4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a:t>
            </a:r>
          </a:p>
        </p:txBody>
      </p:sp>
      <p:sp>
        <p:nvSpPr>
          <p:cNvPr id="11" name="Text Placeholder 32"/>
          <p:cNvSpPr>
            <a:spLocks noGrp="1"/>
          </p:cNvSpPr>
          <p:nvPr>
            <p:ph type="body" sz="quarter" idx="12" hasCustomPrompt="1"/>
          </p:nvPr>
        </p:nvSpPr>
        <p:spPr>
          <a:xfrm>
            <a:off x="476328" y="1613715"/>
            <a:ext cx="11211580" cy="354781"/>
          </a:xfrm>
          <a:prstGeom prst="rect">
            <a:avLst/>
          </a:prstGeom>
        </p:spPr>
        <p:txBody>
          <a:bodyPr wrap="square"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2400" b="1">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Subtitle</a:t>
            </a:r>
          </a:p>
        </p:txBody>
      </p:sp>
      <p:sp>
        <p:nvSpPr>
          <p:cNvPr id="12" name="Text Placeholder 25"/>
          <p:cNvSpPr>
            <a:spLocks noGrp="1"/>
          </p:cNvSpPr>
          <p:nvPr>
            <p:ph type="body" sz="quarter" idx="14"/>
          </p:nvPr>
        </p:nvSpPr>
        <p:spPr>
          <a:xfrm>
            <a:off x="476250" y="2155825"/>
            <a:ext cx="11211658" cy="3472815"/>
          </a:xfrm>
          <a:prstGeom prst="rect">
            <a:avLst/>
          </a:prstGeom>
        </p:spPr>
        <p:txBody>
          <a:bodyPr lIns="0" tIns="0" rIns="0" bIns="0" numCol="1" spcCol="72000">
            <a:noAutofit/>
          </a:bodyPr>
          <a:lstStyle>
            <a:lvl1pPr marL="342900" marR="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sz="2000">
                <a:solidFill>
                  <a:schemeClr val="tx2"/>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p:txBody>
      </p:sp>
      <p:grpSp>
        <p:nvGrpSpPr>
          <p:cNvPr id="19" name="Group 18">
            <a:extLst>
              <a:ext uri="{FF2B5EF4-FFF2-40B4-BE49-F238E27FC236}">
                <a16:creationId xmlns:a16="http://schemas.microsoft.com/office/drawing/2014/main" id="{6A8DF776-756B-4B4B-A0E3-0FCA8AF38478}"/>
              </a:ext>
            </a:extLst>
          </p:cNvPr>
          <p:cNvGrpSpPr/>
          <p:nvPr userDrawn="1"/>
        </p:nvGrpSpPr>
        <p:grpSpPr>
          <a:xfrm>
            <a:off x="492369" y="6113603"/>
            <a:ext cx="1355692" cy="425579"/>
            <a:chOff x="492369" y="6113603"/>
            <a:chExt cx="1355692" cy="425579"/>
          </a:xfrm>
        </p:grpSpPr>
        <p:pic>
          <p:nvPicPr>
            <p:cNvPr id="20" name="Picture 19">
              <a:extLst>
                <a:ext uri="{FF2B5EF4-FFF2-40B4-BE49-F238E27FC236}">
                  <a16:creationId xmlns:a16="http://schemas.microsoft.com/office/drawing/2014/main" id="{1E2FD0F5-9B8E-414D-B796-910FC28AF94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2369" y="6113603"/>
              <a:ext cx="195122" cy="195122"/>
            </a:xfrm>
            <a:prstGeom prst="rect">
              <a:avLst/>
            </a:prstGeom>
          </p:spPr>
        </p:pic>
        <p:pic>
          <p:nvPicPr>
            <p:cNvPr id="21" name="Picture 20">
              <a:extLst>
                <a:ext uri="{FF2B5EF4-FFF2-40B4-BE49-F238E27FC236}">
                  <a16:creationId xmlns:a16="http://schemas.microsoft.com/office/drawing/2014/main" id="{BB1E57EB-54FF-6E47-85BE-81A4D884552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38545" y="6114550"/>
              <a:ext cx="193228" cy="193228"/>
            </a:xfrm>
            <a:prstGeom prst="rect">
              <a:avLst/>
            </a:prstGeom>
          </p:spPr>
        </p:pic>
        <p:sp>
          <p:nvSpPr>
            <p:cNvPr id="22" name="Rectangle 21">
              <a:extLst>
                <a:ext uri="{FF2B5EF4-FFF2-40B4-BE49-F238E27FC236}">
                  <a16:creationId xmlns:a16="http://schemas.microsoft.com/office/drawing/2014/main" id="{21DFC3C0-3FCC-624C-B129-FB6DF9B0FF30}"/>
                </a:ext>
              </a:extLst>
            </p:cNvPr>
            <p:cNvSpPr/>
            <p:nvPr userDrawn="1"/>
          </p:nvSpPr>
          <p:spPr>
            <a:xfrm>
              <a:off x="492369" y="6354516"/>
              <a:ext cx="1355692" cy="184666"/>
            </a:xfrm>
            <a:prstGeom prst="rect">
              <a:avLst/>
            </a:prstGeom>
          </p:spPr>
          <p:txBody>
            <a:bodyPr wrap="none" lIns="0" tIns="0" rIns="0" bIns="0">
              <a:spAutoFit/>
            </a:bodyPr>
            <a:lstStyle/>
            <a:p>
              <a:r>
                <a:rPr lang="en-US" sz="1200" dirty="0">
                  <a:solidFill>
                    <a:schemeClr val="tx2"/>
                  </a:solidFill>
                  <a:latin typeface="Arial" charset="0"/>
                  <a:ea typeface="Arial" charset="0"/>
                  <a:cs typeface="Arial" charset="0"/>
                </a:rPr>
                <a:t>westernpower.co.uk</a:t>
              </a:r>
              <a:endParaRPr lang="en-US" sz="1200" dirty="0">
                <a:solidFill>
                  <a:schemeClr val="tx2"/>
                </a:solidFill>
              </a:endParaRPr>
            </a:p>
          </p:txBody>
        </p:sp>
        <p:pic>
          <p:nvPicPr>
            <p:cNvPr id="23" name="Picture 22">
              <a:extLst>
                <a:ext uri="{FF2B5EF4-FFF2-40B4-BE49-F238E27FC236}">
                  <a16:creationId xmlns:a16="http://schemas.microsoft.com/office/drawing/2014/main" id="{26AC5D7F-ADA2-B241-8D4A-D45F6F2EDE1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982827" y="6113603"/>
              <a:ext cx="195122" cy="195122"/>
            </a:xfrm>
            <a:prstGeom prst="rect">
              <a:avLst/>
            </a:prstGeom>
          </p:spPr>
        </p:pic>
        <p:pic>
          <p:nvPicPr>
            <p:cNvPr id="24" name="Picture 23">
              <a:extLst>
                <a:ext uri="{FF2B5EF4-FFF2-40B4-BE49-F238E27FC236}">
                  <a16:creationId xmlns:a16="http://schemas.microsoft.com/office/drawing/2014/main" id="{6F2B53AA-61DE-A143-B41F-50D4FB1AC05D}"/>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229003" y="6114550"/>
              <a:ext cx="193228" cy="193228"/>
            </a:xfrm>
            <a:prstGeom prst="rect">
              <a:avLst/>
            </a:prstGeom>
          </p:spPr>
        </p:pic>
      </p:grpSp>
      <p:sp>
        <p:nvSpPr>
          <p:cNvPr id="25" name="Slide Number Placeholder 1">
            <a:extLst>
              <a:ext uri="{FF2B5EF4-FFF2-40B4-BE49-F238E27FC236}">
                <a16:creationId xmlns:a16="http://schemas.microsoft.com/office/drawing/2014/main" id="{699F6073-684E-CC41-A6EE-CBEA4C65300F}"/>
              </a:ext>
            </a:extLst>
          </p:cNvPr>
          <p:cNvSpPr txBox="1">
            <a:spLocks/>
          </p:cNvSpPr>
          <p:nvPr userDrawn="1"/>
        </p:nvSpPr>
        <p:spPr>
          <a:xfrm>
            <a:off x="4718538" y="6113604"/>
            <a:ext cx="2743200" cy="392848"/>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54A9AB-25D5-EC4D-94FE-A54206D35E4E}" type="slidenum">
              <a:rPr lang="en-US" sz="1400" b="1" smtClean="0">
                <a:solidFill>
                  <a:schemeClr val="accent2"/>
                </a:solidFill>
              </a:rPr>
              <a:pPr algn="ctr"/>
              <a:t>‹#›</a:t>
            </a:fld>
            <a:endParaRPr lang="en-US" sz="1400" b="1" dirty="0">
              <a:solidFill>
                <a:schemeClr val="accent2"/>
              </a:solidFill>
            </a:endParaRPr>
          </a:p>
        </p:txBody>
      </p:sp>
    </p:spTree>
    <p:extLst>
      <p:ext uri="{BB962C8B-B14F-4D97-AF65-F5344CB8AC3E}">
        <p14:creationId xmlns:p14="http://schemas.microsoft.com/office/powerpoint/2010/main" val="595085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op Banner - Inner 2 -Text and image">
    <p:spTree>
      <p:nvGrpSpPr>
        <p:cNvPr id="1" name=""/>
        <p:cNvGrpSpPr/>
        <p:nvPr/>
      </p:nvGrpSpPr>
      <p:grpSpPr>
        <a:xfrm>
          <a:off x="0" y="0"/>
          <a:ext cx="0" cy="0"/>
          <a:chOff x="0" y="0"/>
          <a:chExt cx="0" cy="0"/>
        </a:xfrm>
      </p:grpSpPr>
      <p:sp>
        <p:nvSpPr>
          <p:cNvPr id="28" name="Rectangle 27"/>
          <p:cNvSpPr/>
          <p:nvPr userDrawn="1"/>
        </p:nvSpPr>
        <p:spPr>
          <a:xfrm flipV="1">
            <a:off x="0" y="-15732"/>
            <a:ext cx="12191999" cy="1293746"/>
          </a:xfrm>
          <a:prstGeom prst="rect">
            <a:avLst/>
          </a:pr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10800000">
            <a:off x="492369" y="5855045"/>
            <a:ext cx="11195539" cy="54000"/>
          </a:xfrm>
          <a:prstGeom prst="rect">
            <a:avLst/>
          </a:prstGeom>
          <a:gradFill>
            <a:gsLst>
              <a:gs pos="0">
                <a:srgbClr val="4DB8A3"/>
              </a:gs>
              <a:gs pos="100000">
                <a:srgbClr val="2F61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3231" y="533748"/>
            <a:ext cx="1664677" cy="476295"/>
          </a:xfrm>
          <a:prstGeom prst="rect">
            <a:avLst/>
          </a:prstGeom>
        </p:spPr>
      </p:pic>
      <p:sp>
        <p:nvSpPr>
          <p:cNvPr id="36" name="Text Placeholder 32"/>
          <p:cNvSpPr>
            <a:spLocks noGrp="1"/>
          </p:cNvSpPr>
          <p:nvPr>
            <p:ph type="body" sz="quarter" idx="11" hasCustomPrompt="1"/>
          </p:nvPr>
        </p:nvSpPr>
        <p:spPr>
          <a:xfrm>
            <a:off x="501605" y="516025"/>
            <a:ext cx="9017535" cy="536289"/>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4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a:t>
            </a:r>
          </a:p>
        </p:txBody>
      </p:sp>
      <p:sp>
        <p:nvSpPr>
          <p:cNvPr id="41" name="Picture Placeholder 22"/>
          <p:cNvSpPr>
            <a:spLocks noGrp="1"/>
          </p:cNvSpPr>
          <p:nvPr>
            <p:ph type="pic" sz="quarter" idx="13"/>
          </p:nvPr>
        </p:nvSpPr>
        <p:spPr>
          <a:xfrm>
            <a:off x="9007475" y="1573213"/>
            <a:ext cx="2679700" cy="4056062"/>
          </a:xfrm>
          <a:prstGeom prst="rect">
            <a:avLst/>
          </a:prstGeom>
        </p:spPr>
        <p:txBody>
          <a:bodyPr anchor="ctr"/>
          <a:lstStyle>
            <a:lvl1pPr algn="ctr">
              <a:defRPr sz="1800">
                <a:solidFill>
                  <a:schemeClr val="tx2"/>
                </a:solidFill>
              </a:defRPr>
            </a:lvl1pPr>
          </a:lstStyle>
          <a:p>
            <a:endParaRPr lang="en-US" dirty="0"/>
          </a:p>
        </p:txBody>
      </p:sp>
      <p:sp>
        <p:nvSpPr>
          <p:cNvPr id="44" name="Text Placeholder 25"/>
          <p:cNvSpPr>
            <a:spLocks noGrp="1"/>
          </p:cNvSpPr>
          <p:nvPr>
            <p:ph type="body" sz="quarter" idx="14"/>
          </p:nvPr>
        </p:nvSpPr>
        <p:spPr>
          <a:xfrm>
            <a:off x="476250" y="2155825"/>
            <a:ext cx="8329612" cy="3472815"/>
          </a:xfrm>
          <a:prstGeom prst="rect">
            <a:avLst/>
          </a:prstGeom>
        </p:spPr>
        <p:txBody>
          <a:bodyPr lIns="0" tIns="0" rIns="0" bIns="0" numCol="1" spcCol="72000">
            <a:noAutofit/>
          </a:bodyPr>
          <a:lstStyle>
            <a:lvl1pPr marL="342900" marR="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sz="2000">
                <a:solidFill>
                  <a:schemeClr val="tx2"/>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p:txBody>
      </p:sp>
      <p:sp>
        <p:nvSpPr>
          <p:cNvPr id="45" name="Text Placeholder 32"/>
          <p:cNvSpPr>
            <a:spLocks noGrp="1"/>
          </p:cNvSpPr>
          <p:nvPr>
            <p:ph type="body" sz="quarter" idx="15" hasCustomPrompt="1"/>
          </p:nvPr>
        </p:nvSpPr>
        <p:spPr>
          <a:xfrm>
            <a:off x="476328" y="1613715"/>
            <a:ext cx="8330292" cy="354781"/>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2400" b="1">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Subtitle</a:t>
            </a:r>
          </a:p>
        </p:txBody>
      </p:sp>
      <p:grpSp>
        <p:nvGrpSpPr>
          <p:cNvPr id="19" name="Group 18">
            <a:extLst>
              <a:ext uri="{FF2B5EF4-FFF2-40B4-BE49-F238E27FC236}">
                <a16:creationId xmlns:a16="http://schemas.microsoft.com/office/drawing/2014/main" id="{BFD8774E-9A51-EA40-ACDE-3524454CB2D6}"/>
              </a:ext>
            </a:extLst>
          </p:cNvPr>
          <p:cNvGrpSpPr/>
          <p:nvPr userDrawn="1"/>
        </p:nvGrpSpPr>
        <p:grpSpPr>
          <a:xfrm>
            <a:off x="492369" y="6113603"/>
            <a:ext cx="1355692" cy="425579"/>
            <a:chOff x="492369" y="6113603"/>
            <a:chExt cx="1355692" cy="425579"/>
          </a:xfrm>
        </p:grpSpPr>
        <p:pic>
          <p:nvPicPr>
            <p:cNvPr id="20" name="Picture 19">
              <a:extLst>
                <a:ext uri="{FF2B5EF4-FFF2-40B4-BE49-F238E27FC236}">
                  <a16:creationId xmlns:a16="http://schemas.microsoft.com/office/drawing/2014/main" id="{60C4F3A5-9AC7-E241-A457-498680C39D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2369" y="6113603"/>
              <a:ext cx="195122" cy="195122"/>
            </a:xfrm>
            <a:prstGeom prst="rect">
              <a:avLst/>
            </a:prstGeom>
          </p:spPr>
        </p:pic>
        <p:pic>
          <p:nvPicPr>
            <p:cNvPr id="21" name="Picture 20">
              <a:extLst>
                <a:ext uri="{FF2B5EF4-FFF2-40B4-BE49-F238E27FC236}">
                  <a16:creationId xmlns:a16="http://schemas.microsoft.com/office/drawing/2014/main" id="{F323F5A1-F732-3846-98B2-AEBF427893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8545" y="6114550"/>
              <a:ext cx="193228" cy="193228"/>
            </a:xfrm>
            <a:prstGeom prst="rect">
              <a:avLst/>
            </a:prstGeom>
          </p:spPr>
        </p:pic>
        <p:sp>
          <p:nvSpPr>
            <p:cNvPr id="22" name="Rectangle 21">
              <a:extLst>
                <a:ext uri="{FF2B5EF4-FFF2-40B4-BE49-F238E27FC236}">
                  <a16:creationId xmlns:a16="http://schemas.microsoft.com/office/drawing/2014/main" id="{02886DDC-135B-B94C-BC1F-90E196D51ACA}"/>
                </a:ext>
              </a:extLst>
            </p:cNvPr>
            <p:cNvSpPr/>
            <p:nvPr userDrawn="1"/>
          </p:nvSpPr>
          <p:spPr>
            <a:xfrm>
              <a:off x="492369" y="6354516"/>
              <a:ext cx="1355692" cy="184666"/>
            </a:xfrm>
            <a:prstGeom prst="rect">
              <a:avLst/>
            </a:prstGeom>
          </p:spPr>
          <p:txBody>
            <a:bodyPr wrap="none" lIns="0" tIns="0" rIns="0" bIns="0">
              <a:spAutoFit/>
            </a:bodyPr>
            <a:lstStyle/>
            <a:p>
              <a:r>
                <a:rPr lang="en-US" sz="1200" dirty="0" err="1">
                  <a:solidFill>
                    <a:schemeClr val="tx2"/>
                  </a:solidFill>
                  <a:latin typeface="Arial" charset="0"/>
                  <a:ea typeface="Arial" charset="0"/>
                  <a:cs typeface="Arial" charset="0"/>
                </a:rPr>
                <a:t>westernpower.co.uk</a:t>
              </a:r>
              <a:endParaRPr lang="en-US" sz="1200" dirty="0">
                <a:solidFill>
                  <a:schemeClr val="tx2"/>
                </a:solidFill>
              </a:endParaRPr>
            </a:p>
          </p:txBody>
        </p:sp>
        <p:pic>
          <p:nvPicPr>
            <p:cNvPr id="23" name="Picture 22">
              <a:extLst>
                <a:ext uri="{FF2B5EF4-FFF2-40B4-BE49-F238E27FC236}">
                  <a16:creationId xmlns:a16="http://schemas.microsoft.com/office/drawing/2014/main" id="{756332D2-37DD-0443-9380-015A90CAA3B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82827" y="6113603"/>
              <a:ext cx="195122" cy="195122"/>
            </a:xfrm>
            <a:prstGeom prst="rect">
              <a:avLst/>
            </a:prstGeom>
          </p:spPr>
        </p:pic>
        <p:pic>
          <p:nvPicPr>
            <p:cNvPr id="24" name="Picture 23">
              <a:extLst>
                <a:ext uri="{FF2B5EF4-FFF2-40B4-BE49-F238E27FC236}">
                  <a16:creationId xmlns:a16="http://schemas.microsoft.com/office/drawing/2014/main" id="{D1AB26D6-6ED2-0F4D-BBC0-04F3F1AE3FE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229003" y="6114550"/>
              <a:ext cx="193228" cy="193228"/>
            </a:xfrm>
            <a:prstGeom prst="rect">
              <a:avLst/>
            </a:prstGeom>
          </p:spPr>
        </p:pic>
      </p:grpSp>
      <p:sp>
        <p:nvSpPr>
          <p:cNvPr id="25" name="Slide Number Placeholder 1">
            <a:extLst>
              <a:ext uri="{FF2B5EF4-FFF2-40B4-BE49-F238E27FC236}">
                <a16:creationId xmlns:a16="http://schemas.microsoft.com/office/drawing/2014/main" id="{1E475973-3BA2-C842-ACEA-6DB47746A84E}"/>
              </a:ext>
            </a:extLst>
          </p:cNvPr>
          <p:cNvSpPr txBox="1">
            <a:spLocks/>
          </p:cNvSpPr>
          <p:nvPr userDrawn="1"/>
        </p:nvSpPr>
        <p:spPr>
          <a:xfrm>
            <a:off x="4718538" y="6113604"/>
            <a:ext cx="2743200" cy="392848"/>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54A9AB-25D5-EC4D-94FE-A54206D35E4E}" type="slidenum">
              <a:rPr lang="en-US" sz="1400" b="1" smtClean="0">
                <a:solidFill>
                  <a:schemeClr val="accent2"/>
                </a:solidFill>
              </a:rPr>
              <a:pPr algn="ctr"/>
              <a:t>‹#›</a:t>
            </a:fld>
            <a:endParaRPr lang="en-US" sz="1400" b="1" dirty="0">
              <a:solidFill>
                <a:schemeClr val="accent2"/>
              </a:solidFill>
            </a:endParaRPr>
          </a:p>
        </p:txBody>
      </p:sp>
    </p:spTree>
    <p:extLst>
      <p:ext uri="{BB962C8B-B14F-4D97-AF65-F5344CB8AC3E}">
        <p14:creationId xmlns:p14="http://schemas.microsoft.com/office/powerpoint/2010/main" val="141577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Banner - Inner 2 -Text and image">
    <p:spTree>
      <p:nvGrpSpPr>
        <p:cNvPr id="1" name=""/>
        <p:cNvGrpSpPr/>
        <p:nvPr/>
      </p:nvGrpSpPr>
      <p:grpSpPr>
        <a:xfrm>
          <a:off x="0" y="0"/>
          <a:ext cx="0" cy="0"/>
          <a:chOff x="0" y="0"/>
          <a:chExt cx="0" cy="0"/>
        </a:xfrm>
      </p:grpSpPr>
      <p:sp>
        <p:nvSpPr>
          <p:cNvPr id="28" name="Rectangle 27"/>
          <p:cNvSpPr/>
          <p:nvPr userDrawn="1"/>
        </p:nvSpPr>
        <p:spPr>
          <a:xfrm flipV="1">
            <a:off x="0" y="-15732"/>
            <a:ext cx="12191999" cy="1293746"/>
          </a:xfrm>
          <a:prstGeom prst="rect">
            <a:avLst/>
          </a:pr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10800000">
            <a:off x="492369" y="5855045"/>
            <a:ext cx="11195539" cy="54000"/>
          </a:xfrm>
          <a:prstGeom prst="rect">
            <a:avLst/>
          </a:prstGeom>
          <a:gradFill>
            <a:gsLst>
              <a:gs pos="0">
                <a:srgbClr val="4DB8A3"/>
              </a:gs>
              <a:gs pos="100000">
                <a:srgbClr val="2F61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3231" y="533748"/>
            <a:ext cx="1664677" cy="476295"/>
          </a:xfrm>
          <a:prstGeom prst="rect">
            <a:avLst/>
          </a:prstGeom>
        </p:spPr>
      </p:pic>
      <p:sp>
        <p:nvSpPr>
          <p:cNvPr id="36" name="Text Placeholder 32"/>
          <p:cNvSpPr>
            <a:spLocks noGrp="1"/>
          </p:cNvSpPr>
          <p:nvPr>
            <p:ph type="body" sz="quarter" idx="11" hasCustomPrompt="1"/>
          </p:nvPr>
        </p:nvSpPr>
        <p:spPr>
          <a:xfrm>
            <a:off x="501605" y="516025"/>
            <a:ext cx="9017535" cy="536289"/>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4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a:t>
            </a:r>
          </a:p>
        </p:txBody>
      </p:sp>
      <p:sp>
        <p:nvSpPr>
          <p:cNvPr id="41" name="Picture Placeholder 22"/>
          <p:cNvSpPr>
            <a:spLocks noGrp="1"/>
          </p:cNvSpPr>
          <p:nvPr>
            <p:ph type="pic" sz="quarter" idx="13"/>
          </p:nvPr>
        </p:nvSpPr>
        <p:spPr>
          <a:xfrm>
            <a:off x="9007475" y="1573213"/>
            <a:ext cx="2679700" cy="4056062"/>
          </a:xfrm>
          <a:prstGeom prst="rect">
            <a:avLst/>
          </a:prstGeom>
        </p:spPr>
        <p:txBody>
          <a:bodyPr anchor="ctr"/>
          <a:lstStyle>
            <a:lvl1pPr algn="ctr">
              <a:defRPr sz="1800">
                <a:solidFill>
                  <a:schemeClr val="tx2"/>
                </a:solidFill>
              </a:defRPr>
            </a:lvl1pPr>
          </a:lstStyle>
          <a:p>
            <a:endParaRPr lang="en-US" dirty="0"/>
          </a:p>
        </p:txBody>
      </p:sp>
      <p:sp>
        <p:nvSpPr>
          <p:cNvPr id="44" name="Text Placeholder 25"/>
          <p:cNvSpPr>
            <a:spLocks noGrp="1"/>
          </p:cNvSpPr>
          <p:nvPr>
            <p:ph type="body" sz="quarter" idx="14"/>
          </p:nvPr>
        </p:nvSpPr>
        <p:spPr>
          <a:xfrm>
            <a:off x="476250" y="2155825"/>
            <a:ext cx="8329612" cy="3472815"/>
          </a:xfrm>
          <a:prstGeom prst="rect">
            <a:avLst/>
          </a:prstGeom>
        </p:spPr>
        <p:txBody>
          <a:bodyPr lIns="0" tIns="0" rIns="0" bIns="0" numCol="1" spcCol="72000">
            <a:noAutofit/>
          </a:bodyPr>
          <a:lstStyle>
            <a:lvl1pPr marL="342900" marR="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sz="2000">
                <a:solidFill>
                  <a:schemeClr val="tx2"/>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p:txBody>
      </p:sp>
      <p:sp>
        <p:nvSpPr>
          <p:cNvPr id="45" name="Text Placeholder 32"/>
          <p:cNvSpPr>
            <a:spLocks noGrp="1"/>
          </p:cNvSpPr>
          <p:nvPr>
            <p:ph type="body" sz="quarter" idx="15" hasCustomPrompt="1"/>
          </p:nvPr>
        </p:nvSpPr>
        <p:spPr>
          <a:xfrm>
            <a:off x="476328" y="1613715"/>
            <a:ext cx="8330292" cy="354781"/>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2400" b="1">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Subtitle</a:t>
            </a:r>
          </a:p>
        </p:txBody>
      </p:sp>
      <p:grpSp>
        <p:nvGrpSpPr>
          <p:cNvPr id="19" name="Group 18">
            <a:extLst>
              <a:ext uri="{FF2B5EF4-FFF2-40B4-BE49-F238E27FC236}">
                <a16:creationId xmlns:a16="http://schemas.microsoft.com/office/drawing/2014/main" id="{BFD8774E-9A51-EA40-ACDE-3524454CB2D6}"/>
              </a:ext>
            </a:extLst>
          </p:cNvPr>
          <p:cNvGrpSpPr/>
          <p:nvPr userDrawn="1"/>
        </p:nvGrpSpPr>
        <p:grpSpPr>
          <a:xfrm>
            <a:off x="492369" y="6113603"/>
            <a:ext cx="1355692" cy="425579"/>
            <a:chOff x="492369" y="6113603"/>
            <a:chExt cx="1355692" cy="425579"/>
          </a:xfrm>
        </p:grpSpPr>
        <p:pic>
          <p:nvPicPr>
            <p:cNvPr id="20" name="Picture 19">
              <a:extLst>
                <a:ext uri="{FF2B5EF4-FFF2-40B4-BE49-F238E27FC236}">
                  <a16:creationId xmlns:a16="http://schemas.microsoft.com/office/drawing/2014/main" id="{60C4F3A5-9AC7-E241-A457-498680C39D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2369" y="6113603"/>
              <a:ext cx="195122" cy="195122"/>
            </a:xfrm>
            <a:prstGeom prst="rect">
              <a:avLst/>
            </a:prstGeom>
          </p:spPr>
        </p:pic>
        <p:pic>
          <p:nvPicPr>
            <p:cNvPr id="21" name="Picture 20">
              <a:extLst>
                <a:ext uri="{FF2B5EF4-FFF2-40B4-BE49-F238E27FC236}">
                  <a16:creationId xmlns:a16="http://schemas.microsoft.com/office/drawing/2014/main" id="{F323F5A1-F732-3846-98B2-AEBF427893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8545" y="6114550"/>
              <a:ext cx="193228" cy="193228"/>
            </a:xfrm>
            <a:prstGeom prst="rect">
              <a:avLst/>
            </a:prstGeom>
          </p:spPr>
        </p:pic>
        <p:sp>
          <p:nvSpPr>
            <p:cNvPr id="22" name="Rectangle 21">
              <a:extLst>
                <a:ext uri="{FF2B5EF4-FFF2-40B4-BE49-F238E27FC236}">
                  <a16:creationId xmlns:a16="http://schemas.microsoft.com/office/drawing/2014/main" id="{02886DDC-135B-B94C-BC1F-90E196D51ACA}"/>
                </a:ext>
              </a:extLst>
            </p:cNvPr>
            <p:cNvSpPr/>
            <p:nvPr userDrawn="1"/>
          </p:nvSpPr>
          <p:spPr>
            <a:xfrm>
              <a:off x="492369" y="6354516"/>
              <a:ext cx="1355692" cy="184666"/>
            </a:xfrm>
            <a:prstGeom prst="rect">
              <a:avLst/>
            </a:prstGeom>
          </p:spPr>
          <p:txBody>
            <a:bodyPr wrap="none" lIns="0" tIns="0" rIns="0" bIns="0">
              <a:spAutoFit/>
            </a:bodyPr>
            <a:lstStyle/>
            <a:p>
              <a:r>
                <a:rPr lang="en-US" sz="1200" dirty="0" err="1">
                  <a:solidFill>
                    <a:schemeClr val="tx2"/>
                  </a:solidFill>
                  <a:latin typeface="Arial" charset="0"/>
                  <a:ea typeface="Arial" charset="0"/>
                  <a:cs typeface="Arial" charset="0"/>
                </a:rPr>
                <a:t>westernpower.co.uk</a:t>
              </a:r>
              <a:endParaRPr lang="en-US" sz="1200" dirty="0">
                <a:solidFill>
                  <a:schemeClr val="tx2"/>
                </a:solidFill>
              </a:endParaRPr>
            </a:p>
          </p:txBody>
        </p:sp>
        <p:pic>
          <p:nvPicPr>
            <p:cNvPr id="23" name="Picture 22">
              <a:extLst>
                <a:ext uri="{FF2B5EF4-FFF2-40B4-BE49-F238E27FC236}">
                  <a16:creationId xmlns:a16="http://schemas.microsoft.com/office/drawing/2014/main" id="{756332D2-37DD-0443-9380-015A90CAA3B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82827" y="6113603"/>
              <a:ext cx="195122" cy="195122"/>
            </a:xfrm>
            <a:prstGeom prst="rect">
              <a:avLst/>
            </a:prstGeom>
          </p:spPr>
        </p:pic>
        <p:pic>
          <p:nvPicPr>
            <p:cNvPr id="24" name="Picture 23">
              <a:extLst>
                <a:ext uri="{FF2B5EF4-FFF2-40B4-BE49-F238E27FC236}">
                  <a16:creationId xmlns:a16="http://schemas.microsoft.com/office/drawing/2014/main" id="{D1AB26D6-6ED2-0F4D-BBC0-04F3F1AE3FE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229003" y="6114550"/>
              <a:ext cx="193228" cy="193228"/>
            </a:xfrm>
            <a:prstGeom prst="rect">
              <a:avLst/>
            </a:prstGeom>
          </p:spPr>
        </p:pic>
      </p:grpSp>
      <p:sp>
        <p:nvSpPr>
          <p:cNvPr id="25" name="Slide Number Placeholder 1">
            <a:extLst>
              <a:ext uri="{FF2B5EF4-FFF2-40B4-BE49-F238E27FC236}">
                <a16:creationId xmlns:a16="http://schemas.microsoft.com/office/drawing/2014/main" id="{1E475973-3BA2-C842-ACEA-6DB47746A84E}"/>
              </a:ext>
            </a:extLst>
          </p:cNvPr>
          <p:cNvSpPr txBox="1">
            <a:spLocks/>
          </p:cNvSpPr>
          <p:nvPr userDrawn="1"/>
        </p:nvSpPr>
        <p:spPr>
          <a:xfrm>
            <a:off x="4718538" y="6113604"/>
            <a:ext cx="2743200" cy="392848"/>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54A9AB-25D5-EC4D-94FE-A54206D35E4E}" type="slidenum">
              <a:rPr lang="en-US" sz="1400" b="1" smtClean="0">
                <a:solidFill>
                  <a:schemeClr val="accent2"/>
                </a:solidFill>
              </a:rPr>
              <a:pPr algn="ctr"/>
              <a:t>‹#›</a:t>
            </a:fld>
            <a:endParaRPr lang="en-US" sz="1400" b="1" dirty="0">
              <a:solidFill>
                <a:schemeClr val="accent2"/>
              </a:solidFill>
            </a:endParaRPr>
          </a:p>
        </p:txBody>
      </p:sp>
    </p:spTree>
    <p:extLst>
      <p:ext uri="{BB962C8B-B14F-4D97-AF65-F5344CB8AC3E}">
        <p14:creationId xmlns:p14="http://schemas.microsoft.com/office/powerpoint/2010/main" val="20537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Banner - Inner 3 - Bullet list">
    <p:spTree>
      <p:nvGrpSpPr>
        <p:cNvPr id="1" name=""/>
        <p:cNvGrpSpPr/>
        <p:nvPr/>
      </p:nvGrpSpPr>
      <p:grpSpPr>
        <a:xfrm>
          <a:off x="0" y="0"/>
          <a:ext cx="0" cy="0"/>
          <a:chOff x="0" y="0"/>
          <a:chExt cx="0" cy="0"/>
        </a:xfrm>
      </p:grpSpPr>
      <p:sp>
        <p:nvSpPr>
          <p:cNvPr id="3" name="Rectangle 2"/>
          <p:cNvSpPr/>
          <p:nvPr userDrawn="1"/>
        </p:nvSpPr>
        <p:spPr>
          <a:xfrm flipV="1">
            <a:off x="0" y="-15732"/>
            <a:ext cx="12191999" cy="1293746"/>
          </a:xfrm>
          <a:prstGeom prst="rect">
            <a:avLst/>
          </a:pr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rot="10800000">
            <a:off x="492369" y="5855045"/>
            <a:ext cx="11195539" cy="54000"/>
          </a:xfrm>
          <a:prstGeom prst="rect">
            <a:avLst/>
          </a:prstGeom>
          <a:gradFill>
            <a:gsLst>
              <a:gs pos="0">
                <a:srgbClr val="4DB8A3"/>
              </a:gs>
              <a:gs pos="100000">
                <a:srgbClr val="2F61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3231" y="533748"/>
            <a:ext cx="1664677" cy="476295"/>
          </a:xfrm>
          <a:prstGeom prst="rect">
            <a:avLst/>
          </a:prstGeom>
        </p:spPr>
      </p:pic>
      <p:sp>
        <p:nvSpPr>
          <p:cNvPr id="10" name="Text Placeholder 32"/>
          <p:cNvSpPr>
            <a:spLocks noGrp="1"/>
          </p:cNvSpPr>
          <p:nvPr>
            <p:ph type="body" sz="quarter" idx="11" hasCustomPrompt="1"/>
          </p:nvPr>
        </p:nvSpPr>
        <p:spPr>
          <a:xfrm>
            <a:off x="501605" y="516025"/>
            <a:ext cx="9017535" cy="536289"/>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4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a:t>
            </a:r>
          </a:p>
        </p:txBody>
      </p:sp>
      <p:sp>
        <p:nvSpPr>
          <p:cNvPr id="11" name="Text Placeholder 32"/>
          <p:cNvSpPr>
            <a:spLocks noGrp="1"/>
          </p:cNvSpPr>
          <p:nvPr>
            <p:ph type="body" sz="quarter" idx="12" hasCustomPrompt="1"/>
          </p:nvPr>
        </p:nvSpPr>
        <p:spPr>
          <a:xfrm>
            <a:off x="476328" y="1613715"/>
            <a:ext cx="11211580" cy="354781"/>
          </a:xfrm>
          <a:prstGeom prst="rect">
            <a:avLst/>
          </a:prstGeom>
        </p:spPr>
        <p:txBody>
          <a:bodyPr wrap="square"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2400" b="1">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Subtitle</a:t>
            </a:r>
          </a:p>
        </p:txBody>
      </p:sp>
      <p:sp>
        <p:nvSpPr>
          <p:cNvPr id="12" name="Text Placeholder 25"/>
          <p:cNvSpPr>
            <a:spLocks noGrp="1"/>
          </p:cNvSpPr>
          <p:nvPr>
            <p:ph type="body" sz="quarter" idx="14"/>
          </p:nvPr>
        </p:nvSpPr>
        <p:spPr>
          <a:xfrm>
            <a:off x="476250" y="2155825"/>
            <a:ext cx="11211658" cy="3472815"/>
          </a:xfrm>
          <a:prstGeom prst="rect">
            <a:avLst/>
          </a:prstGeom>
        </p:spPr>
        <p:txBody>
          <a:bodyPr lIns="0" tIns="0" rIns="0" bIns="0" numCol="1" spcCol="72000">
            <a:noAutofit/>
          </a:bodyPr>
          <a:lstStyle>
            <a:lvl1pPr marL="342900" marR="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sz="2000">
                <a:solidFill>
                  <a:schemeClr val="tx2"/>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a:p>
            <a:pPr marL="342900" marR="0" lvl="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a:pPr>
            <a:r>
              <a:rPr lang="en-US" dirty="0"/>
              <a:t>Click to edit Master text styles</a:t>
            </a:r>
          </a:p>
        </p:txBody>
      </p:sp>
      <p:grpSp>
        <p:nvGrpSpPr>
          <p:cNvPr id="19" name="Group 18">
            <a:extLst>
              <a:ext uri="{FF2B5EF4-FFF2-40B4-BE49-F238E27FC236}">
                <a16:creationId xmlns:a16="http://schemas.microsoft.com/office/drawing/2014/main" id="{6A8DF776-756B-4B4B-A0E3-0FCA8AF38478}"/>
              </a:ext>
            </a:extLst>
          </p:cNvPr>
          <p:cNvGrpSpPr/>
          <p:nvPr userDrawn="1"/>
        </p:nvGrpSpPr>
        <p:grpSpPr>
          <a:xfrm>
            <a:off x="492369" y="6113603"/>
            <a:ext cx="1355692" cy="425579"/>
            <a:chOff x="492369" y="6113603"/>
            <a:chExt cx="1355692" cy="425579"/>
          </a:xfrm>
        </p:grpSpPr>
        <p:pic>
          <p:nvPicPr>
            <p:cNvPr id="20" name="Picture 19">
              <a:extLst>
                <a:ext uri="{FF2B5EF4-FFF2-40B4-BE49-F238E27FC236}">
                  <a16:creationId xmlns:a16="http://schemas.microsoft.com/office/drawing/2014/main" id="{1E2FD0F5-9B8E-414D-B796-910FC28AF9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2369" y="6113603"/>
              <a:ext cx="195122" cy="195122"/>
            </a:xfrm>
            <a:prstGeom prst="rect">
              <a:avLst/>
            </a:prstGeom>
          </p:spPr>
        </p:pic>
        <p:pic>
          <p:nvPicPr>
            <p:cNvPr id="21" name="Picture 20">
              <a:extLst>
                <a:ext uri="{FF2B5EF4-FFF2-40B4-BE49-F238E27FC236}">
                  <a16:creationId xmlns:a16="http://schemas.microsoft.com/office/drawing/2014/main" id="{BB1E57EB-54FF-6E47-85BE-81A4D88455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8545" y="6114550"/>
              <a:ext cx="193228" cy="193228"/>
            </a:xfrm>
            <a:prstGeom prst="rect">
              <a:avLst/>
            </a:prstGeom>
          </p:spPr>
        </p:pic>
        <p:sp>
          <p:nvSpPr>
            <p:cNvPr id="22" name="Rectangle 21">
              <a:extLst>
                <a:ext uri="{FF2B5EF4-FFF2-40B4-BE49-F238E27FC236}">
                  <a16:creationId xmlns:a16="http://schemas.microsoft.com/office/drawing/2014/main" id="{21DFC3C0-3FCC-624C-B129-FB6DF9B0FF30}"/>
                </a:ext>
              </a:extLst>
            </p:cNvPr>
            <p:cNvSpPr/>
            <p:nvPr userDrawn="1"/>
          </p:nvSpPr>
          <p:spPr>
            <a:xfrm>
              <a:off x="492369" y="6354516"/>
              <a:ext cx="1355692" cy="184666"/>
            </a:xfrm>
            <a:prstGeom prst="rect">
              <a:avLst/>
            </a:prstGeom>
          </p:spPr>
          <p:txBody>
            <a:bodyPr wrap="none" lIns="0" tIns="0" rIns="0" bIns="0">
              <a:spAutoFit/>
            </a:bodyPr>
            <a:lstStyle/>
            <a:p>
              <a:r>
                <a:rPr lang="en-US" sz="1200" dirty="0" err="1">
                  <a:solidFill>
                    <a:schemeClr val="tx2"/>
                  </a:solidFill>
                  <a:latin typeface="Arial" charset="0"/>
                  <a:ea typeface="Arial" charset="0"/>
                  <a:cs typeface="Arial" charset="0"/>
                </a:rPr>
                <a:t>westernpower.co.uk</a:t>
              </a:r>
              <a:endParaRPr lang="en-US" sz="1200" dirty="0">
                <a:solidFill>
                  <a:schemeClr val="tx2"/>
                </a:solidFill>
              </a:endParaRPr>
            </a:p>
          </p:txBody>
        </p:sp>
        <p:pic>
          <p:nvPicPr>
            <p:cNvPr id="23" name="Picture 22">
              <a:extLst>
                <a:ext uri="{FF2B5EF4-FFF2-40B4-BE49-F238E27FC236}">
                  <a16:creationId xmlns:a16="http://schemas.microsoft.com/office/drawing/2014/main" id="{26AC5D7F-ADA2-B241-8D4A-D45F6F2EDE1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82827" y="6113603"/>
              <a:ext cx="195122" cy="195122"/>
            </a:xfrm>
            <a:prstGeom prst="rect">
              <a:avLst/>
            </a:prstGeom>
          </p:spPr>
        </p:pic>
        <p:pic>
          <p:nvPicPr>
            <p:cNvPr id="24" name="Picture 23">
              <a:extLst>
                <a:ext uri="{FF2B5EF4-FFF2-40B4-BE49-F238E27FC236}">
                  <a16:creationId xmlns:a16="http://schemas.microsoft.com/office/drawing/2014/main" id="{6F2B53AA-61DE-A143-B41F-50D4FB1AC05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229003" y="6114550"/>
              <a:ext cx="193228" cy="193228"/>
            </a:xfrm>
            <a:prstGeom prst="rect">
              <a:avLst/>
            </a:prstGeom>
          </p:spPr>
        </p:pic>
      </p:grpSp>
      <p:sp>
        <p:nvSpPr>
          <p:cNvPr id="25" name="Slide Number Placeholder 1">
            <a:extLst>
              <a:ext uri="{FF2B5EF4-FFF2-40B4-BE49-F238E27FC236}">
                <a16:creationId xmlns:a16="http://schemas.microsoft.com/office/drawing/2014/main" id="{699F6073-684E-CC41-A6EE-CBEA4C65300F}"/>
              </a:ext>
            </a:extLst>
          </p:cNvPr>
          <p:cNvSpPr txBox="1">
            <a:spLocks/>
          </p:cNvSpPr>
          <p:nvPr userDrawn="1"/>
        </p:nvSpPr>
        <p:spPr>
          <a:xfrm>
            <a:off x="4718538" y="6113604"/>
            <a:ext cx="2743200" cy="392848"/>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54A9AB-25D5-EC4D-94FE-A54206D35E4E}" type="slidenum">
              <a:rPr lang="en-US" sz="1400" b="1" smtClean="0">
                <a:solidFill>
                  <a:schemeClr val="accent2"/>
                </a:solidFill>
              </a:rPr>
              <a:pPr algn="ctr"/>
              <a:t>‹#›</a:t>
            </a:fld>
            <a:endParaRPr lang="en-US" sz="1400" b="1" dirty="0">
              <a:solidFill>
                <a:schemeClr val="accent2"/>
              </a:solidFill>
            </a:endParaRPr>
          </a:p>
        </p:txBody>
      </p:sp>
    </p:spTree>
    <p:extLst>
      <p:ext uri="{BB962C8B-B14F-4D97-AF65-F5344CB8AC3E}">
        <p14:creationId xmlns:p14="http://schemas.microsoft.com/office/powerpoint/2010/main" val="311689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r 3 - Bullet list with sub list">
    <p:spTree>
      <p:nvGrpSpPr>
        <p:cNvPr id="1" name=""/>
        <p:cNvGrpSpPr/>
        <p:nvPr/>
      </p:nvGrpSpPr>
      <p:grpSpPr>
        <a:xfrm>
          <a:off x="0" y="0"/>
          <a:ext cx="0" cy="0"/>
          <a:chOff x="0" y="0"/>
          <a:chExt cx="0" cy="0"/>
        </a:xfrm>
      </p:grpSpPr>
      <p:sp>
        <p:nvSpPr>
          <p:cNvPr id="3" name="Rectangle 2"/>
          <p:cNvSpPr/>
          <p:nvPr userDrawn="1"/>
        </p:nvSpPr>
        <p:spPr>
          <a:xfrm flipV="1">
            <a:off x="0" y="-15732"/>
            <a:ext cx="12191999" cy="1293746"/>
          </a:xfrm>
          <a:prstGeom prst="rect">
            <a:avLst/>
          </a:pr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rot="10800000">
            <a:off x="492369" y="5855045"/>
            <a:ext cx="11195539" cy="54000"/>
          </a:xfrm>
          <a:prstGeom prst="rect">
            <a:avLst/>
          </a:prstGeom>
          <a:gradFill>
            <a:gsLst>
              <a:gs pos="0">
                <a:srgbClr val="4DB8A3"/>
              </a:gs>
              <a:gs pos="100000">
                <a:srgbClr val="2F61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3231" y="533748"/>
            <a:ext cx="1664677" cy="476295"/>
          </a:xfrm>
          <a:prstGeom prst="rect">
            <a:avLst/>
          </a:prstGeom>
        </p:spPr>
      </p:pic>
      <p:sp>
        <p:nvSpPr>
          <p:cNvPr id="10" name="Text Placeholder 32"/>
          <p:cNvSpPr>
            <a:spLocks noGrp="1"/>
          </p:cNvSpPr>
          <p:nvPr>
            <p:ph type="body" sz="quarter" idx="11" hasCustomPrompt="1"/>
          </p:nvPr>
        </p:nvSpPr>
        <p:spPr>
          <a:xfrm>
            <a:off x="501605" y="516025"/>
            <a:ext cx="9017535" cy="536289"/>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4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a:t>
            </a:r>
          </a:p>
        </p:txBody>
      </p:sp>
      <p:sp>
        <p:nvSpPr>
          <p:cNvPr id="11" name="Text Placeholder 32"/>
          <p:cNvSpPr>
            <a:spLocks noGrp="1"/>
          </p:cNvSpPr>
          <p:nvPr>
            <p:ph type="body" sz="quarter" idx="12" hasCustomPrompt="1"/>
          </p:nvPr>
        </p:nvSpPr>
        <p:spPr>
          <a:xfrm>
            <a:off x="476328" y="1613715"/>
            <a:ext cx="11211580" cy="354781"/>
          </a:xfrm>
          <a:prstGeom prst="rect">
            <a:avLst/>
          </a:prstGeom>
        </p:spPr>
        <p:txBody>
          <a:bodyPr wrap="square"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2400" b="1">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Subtitle</a:t>
            </a:r>
          </a:p>
        </p:txBody>
      </p:sp>
      <p:sp>
        <p:nvSpPr>
          <p:cNvPr id="12" name="Text Placeholder 25"/>
          <p:cNvSpPr>
            <a:spLocks noGrp="1"/>
          </p:cNvSpPr>
          <p:nvPr>
            <p:ph type="body" sz="quarter" idx="14"/>
          </p:nvPr>
        </p:nvSpPr>
        <p:spPr>
          <a:xfrm>
            <a:off x="476250" y="2155825"/>
            <a:ext cx="11211658" cy="3472815"/>
          </a:xfrm>
          <a:prstGeom prst="rect">
            <a:avLst/>
          </a:prstGeom>
        </p:spPr>
        <p:txBody>
          <a:bodyPr lIns="0" tIns="0" rIns="0" bIns="0" numCol="1" spcCol="72000">
            <a:noAutofit/>
          </a:bodyPr>
          <a:lstStyle>
            <a:lvl1pPr marL="342900" marR="0" indent="-342900" algn="l" defTabSz="914400" rtl="0" eaLnBrk="1" fontAlgn="auto" latinLnBrk="0" hangingPunct="1">
              <a:lnSpc>
                <a:spcPct val="90000"/>
              </a:lnSpc>
              <a:spcBef>
                <a:spcPts val="1000"/>
              </a:spcBef>
              <a:spcAft>
                <a:spcPts val="0"/>
              </a:spcAft>
              <a:buClr>
                <a:schemeClr val="accent2"/>
              </a:buClr>
              <a:buSzTx/>
              <a:buFont typeface="Arial" charset="0"/>
              <a:buChar char="•"/>
              <a:tabLst/>
              <a:defRPr sz="2000" baseline="0">
                <a:solidFill>
                  <a:schemeClr val="tx2"/>
                </a:solidFill>
              </a:defRPr>
            </a:lvl1pPr>
            <a:lvl2pPr marL="800100" indent="-342900">
              <a:buClr>
                <a:schemeClr val="accent2"/>
              </a:buClr>
              <a:buFont typeface=".AppleSystemUIFont" charset="-120"/>
              <a:buChar char="-"/>
              <a:defRPr sz="2000" baseline="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a:p>
            <a:pPr lvl="1"/>
            <a:r>
              <a:rPr lang="en-US" dirty="0"/>
              <a:t>Click to edit Master text styles</a:t>
            </a:r>
          </a:p>
        </p:txBody>
      </p:sp>
      <p:grpSp>
        <p:nvGrpSpPr>
          <p:cNvPr id="19" name="Group 18">
            <a:extLst>
              <a:ext uri="{FF2B5EF4-FFF2-40B4-BE49-F238E27FC236}">
                <a16:creationId xmlns:a16="http://schemas.microsoft.com/office/drawing/2014/main" id="{C1F3D81A-BF3C-334F-8BAF-7C81368E064B}"/>
              </a:ext>
            </a:extLst>
          </p:cNvPr>
          <p:cNvGrpSpPr/>
          <p:nvPr userDrawn="1"/>
        </p:nvGrpSpPr>
        <p:grpSpPr>
          <a:xfrm>
            <a:off x="492369" y="6113603"/>
            <a:ext cx="1355692" cy="425579"/>
            <a:chOff x="492369" y="6113603"/>
            <a:chExt cx="1355692" cy="425579"/>
          </a:xfrm>
        </p:grpSpPr>
        <p:pic>
          <p:nvPicPr>
            <p:cNvPr id="20" name="Picture 19">
              <a:extLst>
                <a:ext uri="{FF2B5EF4-FFF2-40B4-BE49-F238E27FC236}">
                  <a16:creationId xmlns:a16="http://schemas.microsoft.com/office/drawing/2014/main" id="{BBCED0AD-FC74-C244-9649-A21A5C6836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2369" y="6113603"/>
              <a:ext cx="195122" cy="195122"/>
            </a:xfrm>
            <a:prstGeom prst="rect">
              <a:avLst/>
            </a:prstGeom>
          </p:spPr>
        </p:pic>
        <p:pic>
          <p:nvPicPr>
            <p:cNvPr id="21" name="Picture 20">
              <a:extLst>
                <a:ext uri="{FF2B5EF4-FFF2-40B4-BE49-F238E27FC236}">
                  <a16:creationId xmlns:a16="http://schemas.microsoft.com/office/drawing/2014/main" id="{7CA5872E-0AD8-244A-A2EE-EA796EBA720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8545" y="6114550"/>
              <a:ext cx="193228" cy="193228"/>
            </a:xfrm>
            <a:prstGeom prst="rect">
              <a:avLst/>
            </a:prstGeom>
          </p:spPr>
        </p:pic>
        <p:sp>
          <p:nvSpPr>
            <p:cNvPr id="22" name="Rectangle 21">
              <a:extLst>
                <a:ext uri="{FF2B5EF4-FFF2-40B4-BE49-F238E27FC236}">
                  <a16:creationId xmlns:a16="http://schemas.microsoft.com/office/drawing/2014/main" id="{678A7506-17F9-A24D-84A6-DD02508DACFB}"/>
                </a:ext>
              </a:extLst>
            </p:cNvPr>
            <p:cNvSpPr/>
            <p:nvPr userDrawn="1"/>
          </p:nvSpPr>
          <p:spPr>
            <a:xfrm>
              <a:off x="492369" y="6354516"/>
              <a:ext cx="1355692" cy="184666"/>
            </a:xfrm>
            <a:prstGeom prst="rect">
              <a:avLst/>
            </a:prstGeom>
          </p:spPr>
          <p:txBody>
            <a:bodyPr wrap="none" lIns="0" tIns="0" rIns="0" bIns="0">
              <a:spAutoFit/>
            </a:bodyPr>
            <a:lstStyle/>
            <a:p>
              <a:r>
                <a:rPr lang="en-US" sz="1200" dirty="0" err="1">
                  <a:solidFill>
                    <a:schemeClr val="tx2"/>
                  </a:solidFill>
                  <a:latin typeface="Arial" charset="0"/>
                  <a:ea typeface="Arial" charset="0"/>
                  <a:cs typeface="Arial" charset="0"/>
                </a:rPr>
                <a:t>westernpower.co.uk</a:t>
              </a:r>
              <a:endParaRPr lang="en-US" sz="1200" dirty="0">
                <a:solidFill>
                  <a:schemeClr val="tx2"/>
                </a:solidFill>
              </a:endParaRPr>
            </a:p>
          </p:txBody>
        </p:sp>
        <p:pic>
          <p:nvPicPr>
            <p:cNvPr id="23" name="Picture 22">
              <a:extLst>
                <a:ext uri="{FF2B5EF4-FFF2-40B4-BE49-F238E27FC236}">
                  <a16:creationId xmlns:a16="http://schemas.microsoft.com/office/drawing/2014/main" id="{830379FE-913D-E046-B1CF-6C4C42FEB51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82827" y="6113603"/>
              <a:ext cx="195122" cy="195122"/>
            </a:xfrm>
            <a:prstGeom prst="rect">
              <a:avLst/>
            </a:prstGeom>
          </p:spPr>
        </p:pic>
        <p:pic>
          <p:nvPicPr>
            <p:cNvPr id="24" name="Picture 23">
              <a:extLst>
                <a:ext uri="{FF2B5EF4-FFF2-40B4-BE49-F238E27FC236}">
                  <a16:creationId xmlns:a16="http://schemas.microsoft.com/office/drawing/2014/main" id="{1AC80CF4-66A2-1A44-97F1-33233166E7DB}"/>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229003" y="6114550"/>
              <a:ext cx="193228" cy="193228"/>
            </a:xfrm>
            <a:prstGeom prst="rect">
              <a:avLst/>
            </a:prstGeom>
          </p:spPr>
        </p:pic>
      </p:grpSp>
      <p:sp>
        <p:nvSpPr>
          <p:cNvPr id="25" name="Slide Number Placeholder 1">
            <a:extLst>
              <a:ext uri="{FF2B5EF4-FFF2-40B4-BE49-F238E27FC236}">
                <a16:creationId xmlns:a16="http://schemas.microsoft.com/office/drawing/2014/main" id="{C6E7D743-837F-5A49-B227-08A7C4CDE806}"/>
              </a:ext>
            </a:extLst>
          </p:cNvPr>
          <p:cNvSpPr txBox="1">
            <a:spLocks/>
          </p:cNvSpPr>
          <p:nvPr userDrawn="1"/>
        </p:nvSpPr>
        <p:spPr>
          <a:xfrm>
            <a:off x="4718538" y="6113604"/>
            <a:ext cx="2743200" cy="392848"/>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54A9AB-25D5-EC4D-94FE-A54206D35E4E}" type="slidenum">
              <a:rPr lang="en-US" sz="1400" b="1" smtClean="0">
                <a:solidFill>
                  <a:schemeClr val="accent2"/>
                </a:solidFill>
              </a:rPr>
              <a:pPr algn="ctr"/>
              <a:t>‹#›</a:t>
            </a:fld>
            <a:endParaRPr lang="en-US" sz="1400" b="1" dirty="0">
              <a:solidFill>
                <a:schemeClr val="accent2"/>
              </a:solidFill>
            </a:endParaRPr>
          </a:p>
        </p:txBody>
      </p:sp>
    </p:spTree>
    <p:extLst>
      <p:ext uri="{BB962C8B-B14F-4D97-AF65-F5344CB8AC3E}">
        <p14:creationId xmlns:p14="http://schemas.microsoft.com/office/powerpoint/2010/main" val="388271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t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6062" y="0"/>
            <a:ext cx="12221800" cy="687476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2217" y="5630281"/>
            <a:ext cx="2658550" cy="760662"/>
          </a:xfrm>
          <a:prstGeom prst="rect">
            <a:avLst/>
          </a:prstGeom>
        </p:spPr>
      </p:pic>
      <p:sp>
        <p:nvSpPr>
          <p:cNvPr id="10" name="Text Placeholder 32"/>
          <p:cNvSpPr>
            <a:spLocks noGrp="1"/>
          </p:cNvSpPr>
          <p:nvPr>
            <p:ph type="body" sz="quarter" idx="11" hasCustomPrompt="1"/>
          </p:nvPr>
        </p:nvSpPr>
        <p:spPr>
          <a:xfrm>
            <a:off x="492369" y="1602264"/>
            <a:ext cx="9017535" cy="1301256"/>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4000" b="1">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a:t>
            </a:r>
          </a:p>
        </p:txBody>
      </p:sp>
      <p:sp>
        <p:nvSpPr>
          <p:cNvPr id="14" name="Text Placeholder 32"/>
          <p:cNvSpPr>
            <a:spLocks noGrp="1"/>
          </p:cNvSpPr>
          <p:nvPr>
            <p:ph type="body" sz="quarter" idx="12" hasCustomPrompt="1"/>
          </p:nvPr>
        </p:nvSpPr>
        <p:spPr>
          <a:xfrm>
            <a:off x="492369" y="2965644"/>
            <a:ext cx="9017535" cy="307208"/>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2400" b="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Subtitle</a:t>
            </a:r>
          </a:p>
        </p:txBody>
      </p:sp>
      <p:grpSp>
        <p:nvGrpSpPr>
          <p:cNvPr id="11" name="Group 10">
            <a:extLst>
              <a:ext uri="{FF2B5EF4-FFF2-40B4-BE49-F238E27FC236}">
                <a16:creationId xmlns:a16="http://schemas.microsoft.com/office/drawing/2014/main" id="{57643DE4-D1EF-D94D-8B45-7AC017D80200}"/>
              </a:ext>
            </a:extLst>
          </p:cNvPr>
          <p:cNvGrpSpPr/>
          <p:nvPr userDrawn="1"/>
        </p:nvGrpSpPr>
        <p:grpSpPr>
          <a:xfrm>
            <a:off x="8514701" y="346721"/>
            <a:ext cx="3144595" cy="302941"/>
            <a:chOff x="8514701" y="6009306"/>
            <a:chExt cx="3144595" cy="302941"/>
          </a:xfrm>
        </p:grpSpPr>
        <p:pic>
          <p:nvPicPr>
            <p:cNvPr id="12" name="Picture 11">
              <a:extLst>
                <a:ext uri="{FF2B5EF4-FFF2-40B4-BE49-F238E27FC236}">
                  <a16:creationId xmlns:a16="http://schemas.microsoft.com/office/drawing/2014/main" id="{D7D970C3-65DD-8E43-9CC2-2C66B91207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974718" y="6009306"/>
              <a:ext cx="302941" cy="302941"/>
            </a:xfrm>
            <a:prstGeom prst="rect">
              <a:avLst/>
            </a:prstGeom>
          </p:spPr>
        </p:pic>
        <p:pic>
          <p:nvPicPr>
            <p:cNvPr id="13" name="Picture 12">
              <a:extLst>
                <a:ext uri="{FF2B5EF4-FFF2-40B4-BE49-F238E27FC236}">
                  <a16:creationId xmlns:a16="http://schemas.microsoft.com/office/drawing/2014/main" id="{C61C8A82-30B2-EB4C-816D-90C15740D00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359296" y="6010776"/>
              <a:ext cx="300000" cy="300000"/>
            </a:xfrm>
            <a:prstGeom prst="rect">
              <a:avLst/>
            </a:prstGeom>
          </p:spPr>
        </p:pic>
        <p:sp>
          <p:nvSpPr>
            <p:cNvPr id="15" name="TextBox 14">
              <a:extLst>
                <a:ext uri="{FF2B5EF4-FFF2-40B4-BE49-F238E27FC236}">
                  <a16:creationId xmlns:a16="http://schemas.microsoft.com/office/drawing/2014/main" id="{5D31B694-3F71-C54C-B418-5065CA9AECB5}"/>
                </a:ext>
              </a:extLst>
            </p:cNvPr>
            <p:cNvSpPr txBox="1"/>
            <p:nvPr/>
          </p:nvSpPr>
          <p:spPr>
            <a:xfrm>
              <a:off x="8514701" y="6053054"/>
              <a:ext cx="1578921" cy="215444"/>
            </a:xfrm>
            <a:prstGeom prst="rect">
              <a:avLst/>
            </a:prstGeom>
            <a:noFill/>
          </p:spPr>
          <p:txBody>
            <a:bodyPr wrap="square" lIns="0" tIns="0" rIns="0" bIns="0" rtlCol="0">
              <a:spAutoFit/>
            </a:bodyPr>
            <a:lstStyle/>
            <a:p>
              <a:r>
                <a:rPr lang="en-US" sz="1400" dirty="0" err="1">
                  <a:solidFill>
                    <a:schemeClr val="bg1"/>
                  </a:solidFill>
                  <a:latin typeface="Arial" charset="0"/>
                  <a:ea typeface="Arial" charset="0"/>
                  <a:cs typeface="Arial" charset="0"/>
                </a:rPr>
                <a:t>westernpower.co.uk</a:t>
              </a:r>
              <a:endParaRPr lang="en-US" sz="1400" dirty="0">
                <a:solidFill>
                  <a:schemeClr val="bg1"/>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336395EA-256E-9140-8221-7970BEA9DD8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208503" y="6009306"/>
              <a:ext cx="302941" cy="302941"/>
            </a:xfrm>
            <a:prstGeom prst="rect">
              <a:avLst/>
            </a:prstGeom>
          </p:spPr>
        </p:pic>
        <p:pic>
          <p:nvPicPr>
            <p:cNvPr id="17" name="Picture 16">
              <a:extLst>
                <a:ext uri="{FF2B5EF4-FFF2-40B4-BE49-F238E27FC236}">
                  <a16:creationId xmlns:a16="http://schemas.microsoft.com/office/drawing/2014/main" id="{68F93F55-57C5-6D4B-B31D-AFC7190B5CF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593081" y="6010776"/>
              <a:ext cx="300000" cy="300000"/>
            </a:xfrm>
            <a:prstGeom prst="rect">
              <a:avLst/>
            </a:prstGeom>
          </p:spPr>
        </p:pic>
      </p:grpSp>
    </p:spTree>
    <p:extLst>
      <p:ext uri="{BB962C8B-B14F-4D97-AF65-F5344CB8AC3E}">
        <p14:creationId xmlns:p14="http://schemas.microsoft.com/office/powerpoint/2010/main" val="329954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r 4">
    <p:spTree>
      <p:nvGrpSpPr>
        <p:cNvPr id="1" name=""/>
        <p:cNvGrpSpPr/>
        <p:nvPr/>
      </p:nvGrpSpPr>
      <p:grpSpPr>
        <a:xfrm>
          <a:off x="0" y="0"/>
          <a:ext cx="0" cy="0"/>
          <a:chOff x="0" y="0"/>
          <a:chExt cx="0" cy="0"/>
        </a:xfrm>
      </p:grpSpPr>
      <p:sp>
        <p:nvSpPr>
          <p:cNvPr id="3" name="Rectangle 2"/>
          <p:cNvSpPr/>
          <p:nvPr userDrawn="1"/>
        </p:nvSpPr>
        <p:spPr>
          <a:xfrm>
            <a:off x="492369" y="1137139"/>
            <a:ext cx="11195539" cy="54000"/>
          </a:xfrm>
          <a:prstGeom prst="rect">
            <a:avLst/>
          </a:prstGeom>
          <a:gradFill>
            <a:gsLst>
              <a:gs pos="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rot="10800000">
            <a:off x="492369" y="6026954"/>
            <a:ext cx="11195539" cy="54000"/>
          </a:xfrm>
          <a:prstGeom prst="rect">
            <a:avLst/>
          </a:prstGeom>
          <a:gradFill>
            <a:gsLst>
              <a:gs pos="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3231" y="533748"/>
            <a:ext cx="1664677" cy="476296"/>
          </a:xfrm>
          <a:prstGeom prst="rect">
            <a:avLst/>
          </a:prstGeom>
        </p:spPr>
      </p:pic>
      <p:sp>
        <p:nvSpPr>
          <p:cNvPr id="12" name="Picture Placeholder 22"/>
          <p:cNvSpPr>
            <a:spLocks noGrp="1"/>
          </p:cNvSpPr>
          <p:nvPr>
            <p:ph type="pic" sz="quarter" idx="13"/>
          </p:nvPr>
        </p:nvSpPr>
        <p:spPr>
          <a:xfrm>
            <a:off x="9007475" y="1444914"/>
            <a:ext cx="2679700" cy="4440072"/>
          </a:xfrm>
          <a:prstGeom prst="rect">
            <a:avLst/>
          </a:prstGeom>
        </p:spPr>
        <p:txBody>
          <a:bodyPr anchor="ctr"/>
          <a:lstStyle>
            <a:lvl1pPr algn="ctr">
              <a:defRPr sz="1800">
                <a:solidFill>
                  <a:schemeClr val="tx2"/>
                </a:solidFill>
              </a:defRPr>
            </a:lvl1pPr>
          </a:lstStyle>
          <a:p>
            <a:endParaRPr lang="en-US" dirty="0"/>
          </a:p>
        </p:txBody>
      </p:sp>
      <p:sp>
        <p:nvSpPr>
          <p:cNvPr id="13" name="Text Placeholder 25"/>
          <p:cNvSpPr>
            <a:spLocks noGrp="1"/>
          </p:cNvSpPr>
          <p:nvPr>
            <p:ph type="body" sz="quarter" idx="14"/>
          </p:nvPr>
        </p:nvSpPr>
        <p:spPr>
          <a:xfrm>
            <a:off x="3401256" y="2133601"/>
            <a:ext cx="5404607" cy="3751385"/>
          </a:xfrm>
          <a:prstGeom prst="rect">
            <a:avLst/>
          </a:prstGeom>
        </p:spPr>
        <p:txBody>
          <a:bodyPr lIns="0" tIns="0" rIns="0" bIns="0" numCol="2" spcCol="72000">
            <a:noAutofit/>
          </a:bodyPr>
          <a:lstStyle>
            <a:lvl1pPr marL="0" indent="0">
              <a:buFontTx/>
              <a:buNone/>
              <a:defRPr sz="1400">
                <a:solidFill>
                  <a:schemeClr val="tx2"/>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p:txBody>
      </p:sp>
      <p:sp>
        <p:nvSpPr>
          <p:cNvPr id="14" name="Text Placeholder 32"/>
          <p:cNvSpPr>
            <a:spLocks noGrp="1"/>
          </p:cNvSpPr>
          <p:nvPr>
            <p:ph type="body" sz="quarter" idx="12" hasCustomPrompt="1"/>
          </p:nvPr>
        </p:nvSpPr>
        <p:spPr>
          <a:xfrm>
            <a:off x="476328" y="1444914"/>
            <a:ext cx="8330292" cy="478184"/>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4000" b="1">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a:t>
            </a:r>
          </a:p>
        </p:txBody>
      </p:sp>
      <p:sp>
        <p:nvSpPr>
          <p:cNvPr id="15" name="Text Placeholder 25"/>
          <p:cNvSpPr>
            <a:spLocks noGrp="1"/>
          </p:cNvSpPr>
          <p:nvPr>
            <p:ph type="body" sz="quarter" idx="15"/>
          </p:nvPr>
        </p:nvSpPr>
        <p:spPr>
          <a:xfrm>
            <a:off x="476329" y="2133601"/>
            <a:ext cx="2724072" cy="3751385"/>
          </a:xfrm>
          <a:prstGeom prst="rect">
            <a:avLst/>
          </a:prstGeom>
        </p:spPr>
        <p:txBody>
          <a:bodyPr lIns="0" tIns="0" rIns="0" bIns="0" numCol="1" spcCol="72000">
            <a:noAutofit/>
          </a:bodyPr>
          <a:lstStyle>
            <a:lvl1pPr marL="0" indent="0">
              <a:buFontTx/>
              <a:buNone/>
              <a:defRPr sz="1800" b="1">
                <a:solidFill>
                  <a:schemeClr val="accent3"/>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p:txBody>
      </p:sp>
      <p:grpSp>
        <p:nvGrpSpPr>
          <p:cNvPr id="27" name="Group 26">
            <a:extLst>
              <a:ext uri="{FF2B5EF4-FFF2-40B4-BE49-F238E27FC236}">
                <a16:creationId xmlns:a16="http://schemas.microsoft.com/office/drawing/2014/main" id="{45D9039B-48AA-9F4E-AB93-D1C9D9AB26B7}"/>
              </a:ext>
            </a:extLst>
          </p:cNvPr>
          <p:cNvGrpSpPr/>
          <p:nvPr userDrawn="1"/>
        </p:nvGrpSpPr>
        <p:grpSpPr>
          <a:xfrm>
            <a:off x="492369" y="559106"/>
            <a:ext cx="1355692" cy="425579"/>
            <a:chOff x="492369" y="6113603"/>
            <a:chExt cx="1355692" cy="425579"/>
          </a:xfrm>
        </p:grpSpPr>
        <p:pic>
          <p:nvPicPr>
            <p:cNvPr id="28" name="Picture 27">
              <a:extLst>
                <a:ext uri="{FF2B5EF4-FFF2-40B4-BE49-F238E27FC236}">
                  <a16:creationId xmlns:a16="http://schemas.microsoft.com/office/drawing/2014/main" id="{3A57689D-ADE6-3142-B8D4-C2337FCA97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2369" y="6113603"/>
              <a:ext cx="195122" cy="195122"/>
            </a:xfrm>
            <a:prstGeom prst="rect">
              <a:avLst/>
            </a:prstGeom>
          </p:spPr>
        </p:pic>
        <p:pic>
          <p:nvPicPr>
            <p:cNvPr id="29" name="Picture 28">
              <a:extLst>
                <a:ext uri="{FF2B5EF4-FFF2-40B4-BE49-F238E27FC236}">
                  <a16:creationId xmlns:a16="http://schemas.microsoft.com/office/drawing/2014/main" id="{75E75FB5-5778-4641-83C5-C5503BF2A39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8545" y="6114550"/>
              <a:ext cx="193228" cy="193228"/>
            </a:xfrm>
            <a:prstGeom prst="rect">
              <a:avLst/>
            </a:prstGeom>
          </p:spPr>
        </p:pic>
        <p:sp>
          <p:nvSpPr>
            <p:cNvPr id="30" name="Rectangle 29">
              <a:extLst>
                <a:ext uri="{FF2B5EF4-FFF2-40B4-BE49-F238E27FC236}">
                  <a16:creationId xmlns:a16="http://schemas.microsoft.com/office/drawing/2014/main" id="{C6F6960E-DFD5-4941-8081-4BB46ECB5F97}"/>
                </a:ext>
              </a:extLst>
            </p:cNvPr>
            <p:cNvSpPr/>
            <p:nvPr userDrawn="1"/>
          </p:nvSpPr>
          <p:spPr>
            <a:xfrm>
              <a:off x="492369" y="6354516"/>
              <a:ext cx="1355692" cy="184666"/>
            </a:xfrm>
            <a:prstGeom prst="rect">
              <a:avLst/>
            </a:prstGeom>
          </p:spPr>
          <p:txBody>
            <a:bodyPr wrap="none" lIns="0" tIns="0" rIns="0" bIns="0">
              <a:spAutoFit/>
            </a:bodyPr>
            <a:lstStyle/>
            <a:p>
              <a:r>
                <a:rPr lang="en-US" sz="1200" dirty="0" err="1">
                  <a:solidFill>
                    <a:schemeClr val="tx2"/>
                  </a:solidFill>
                  <a:latin typeface="Arial" charset="0"/>
                  <a:ea typeface="Arial" charset="0"/>
                  <a:cs typeface="Arial" charset="0"/>
                </a:rPr>
                <a:t>westernpower.co.uk</a:t>
              </a:r>
              <a:endParaRPr lang="en-US" sz="1200" dirty="0">
                <a:solidFill>
                  <a:schemeClr val="tx2"/>
                </a:solidFill>
              </a:endParaRPr>
            </a:p>
          </p:txBody>
        </p:sp>
        <p:pic>
          <p:nvPicPr>
            <p:cNvPr id="31" name="Picture 30">
              <a:extLst>
                <a:ext uri="{FF2B5EF4-FFF2-40B4-BE49-F238E27FC236}">
                  <a16:creationId xmlns:a16="http://schemas.microsoft.com/office/drawing/2014/main" id="{999A28B5-6075-EE46-8247-44AC8C968A7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82827" y="6113603"/>
              <a:ext cx="195122" cy="195122"/>
            </a:xfrm>
            <a:prstGeom prst="rect">
              <a:avLst/>
            </a:prstGeom>
          </p:spPr>
        </p:pic>
        <p:pic>
          <p:nvPicPr>
            <p:cNvPr id="32" name="Picture 31">
              <a:extLst>
                <a:ext uri="{FF2B5EF4-FFF2-40B4-BE49-F238E27FC236}">
                  <a16:creationId xmlns:a16="http://schemas.microsoft.com/office/drawing/2014/main" id="{883862D0-79AA-6548-A834-0CEC124EDEC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229003" y="6114550"/>
              <a:ext cx="193228" cy="193228"/>
            </a:xfrm>
            <a:prstGeom prst="rect">
              <a:avLst/>
            </a:prstGeom>
          </p:spPr>
        </p:pic>
      </p:grpSp>
      <p:sp>
        <p:nvSpPr>
          <p:cNvPr id="33" name="Slide Number Placeholder 1">
            <a:extLst>
              <a:ext uri="{FF2B5EF4-FFF2-40B4-BE49-F238E27FC236}">
                <a16:creationId xmlns:a16="http://schemas.microsoft.com/office/drawing/2014/main" id="{6A895D33-014F-4D42-890C-B288DF5F0C73}"/>
              </a:ext>
            </a:extLst>
          </p:cNvPr>
          <p:cNvSpPr txBox="1">
            <a:spLocks/>
          </p:cNvSpPr>
          <p:nvPr userDrawn="1"/>
        </p:nvSpPr>
        <p:spPr>
          <a:xfrm>
            <a:off x="4718538" y="6113604"/>
            <a:ext cx="2743200" cy="392848"/>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54A9AB-25D5-EC4D-94FE-A54206D35E4E}" type="slidenum">
              <a:rPr lang="en-US" sz="1400" b="1" smtClean="0">
                <a:solidFill>
                  <a:schemeClr val="accent2"/>
                </a:solidFill>
              </a:rPr>
              <a:pPr algn="ctr"/>
              <a:t>‹#›</a:t>
            </a:fld>
            <a:endParaRPr lang="en-US" sz="1400" b="1" dirty="0">
              <a:solidFill>
                <a:schemeClr val="accent2"/>
              </a:solidFill>
            </a:endParaRPr>
          </a:p>
        </p:txBody>
      </p:sp>
    </p:spTree>
    <p:extLst>
      <p:ext uri="{BB962C8B-B14F-4D97-AF65-F5344CB8AC3E}">
        <p14:creationId xmlns:p14="http://schemas.microsoft.com/office/powerpoint/2010/main" val="3048200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r 5">
    <p:spTree>
      <p:nvGrpSpPr>
        <p:cNvPr id="1" name=""/>
        <p:cNvGrpSpPr/>
        <p:nvPr/>
      </p:nvGrpSpPr>
      <p:grpSpPr>
        <a:xfrm>
          <a:off x="0" y="0"/>
          <a:ext cx="0" cy="0"/>
          <a:chOff x="0" y="0"/>
          <a:chExt cx="0" cy="0"/>
        </a:xfrm>
      </p:grpSpPr>
      <p:sp>
        <p:nvSpPr>
          <p:cNvPr id="3" name="Rectangle 2"/>
          <p:cNvSpPr/>
          <p:nvPr userDrawn="1"/>
        </p:nvSpPr>
        <p:spPr>
          <a:xfrm>
            <a:off x="492369" y="1137139"/>
            <a:ext cx="11195539" cy="54000"/>
          </a:xfrm>
          <a:prstGeom prst="rect">
            <a:avLst/>
          </a:prstGeom>
          <a:gradFill>
            <a:gsLst>
              <a:gs pos="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3231" y="533748"/>
            <a:ext cx="1664677" cy="476296"/>
          </a:xfrm>
          <a:prstGeom prst="rect">
            <a:avLst/>
          </a:prstGeom>
        </p:spPr>
      </p:pic>
      <p:sp>
        <p:nvSpPr>
          <p:cNvPr id="11" name="Text Placeholder 32"/>
          <p:cNvSpPr>
            <a:spLocks noGrp="1"/>
          </p:cNvSpPr>
          <p:nvPr>
            <p:ph type="body" sz="quarter" idx="12" hasCustomPrompt="1"/>
          </p:nvPr>
        </p:nvSpPr>
        <p:spPr>
          <a:xfrm>
            <a:off x="476328" y="1444914"/>
            <a:ext cx="8330292" cy="478184"/>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a:buNone/>
              <a:tabLst/>
              <a:defRPr sz="4000" b="1">
                <a:solidFill>
                  <a:schemeClr val="accent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Title</a:t>
            </a:r>
          </a:p>
        </p:txBody>
      </p:sp>
      <p:sp>
        <p:nvSpPr>
          <p:cNvPr id="12" name="Text Placeholder 25"/>
          <p:cNvSpPr>
            <a:spLocks noGrp="1"/>
          </p:cNvSpPr>
          <p:nvPr>
            <p:ph type="body" sz="quarter" idx="15"/>
          </p:nvPr>
        </p:nvSpPr>
        <p:spPr>
          <a:xfrm>
            <a:off x="476329" y="2133601"/>
            <a:ext cx="2724072" cy="3751385"/>
          </a:xfrm>
          <a:prstGeom prst="rect">
            <a:avLst/>
          </a:prstGeom>
        </p:spPr>
        <p:txBody>
          <a:bodyPr lIns="0" tIns="0" rIns="0" bIns="0" numCol="1" spcCol="72000">
            <a:noAutofit/>
          </a:bodyPr>
          <a:lstStyle>
            <a:lvl1pPr marL="0" indent="0">
              <a:buFontTx/>
              <a:buNone/>
              <a:defRPr sz="1800" b="1">
                <a:solidFill>
                  <a:schemeClr val="accent3"/>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p:txBody>
      </p:sp>
      <p:sp>
        <p:nvSpPr>
          <p:cNvPr id="14" name="Table Placeholder 13"/>
          <p:cNvSpPr>
            <a:spLocks noGrp="1"/>
          </p:cNvSpPr>
          <p:nvPr>
            <p:ph type="tbl" sz="quarter" idx="16"/>
          </p:nvPr>
        </p:nvSpPr>
        <p:spPr>
          <a:xfrm>
            <a:off x="6154615" y="2133602"/>
            <a:ext cx="5532560" cy="3751262"/>
          </a:xfrm>
          <a:prstGeom prst="rect">
            <a:avLst/>
          </a:prstGeom>
        </p:spPr>
        <p:txBody>
          <a:bodyPr anchor="ctr"/>
          <a:lstStyle>
            <a:lvl1pPr algn="ctr">
              <a:defRPr sz="1800"/>
            </a:lvl1pPr>
          </a:lstStyle>
          <a:p>
            <a:endParaRPr lang="en-US" dirty="0"/>
          </a:p>
        </p:txBody>
      </p:sp>
      <p:sp>
        <p:nvSpPr>
          <p:cNvPr id="15" name="Text Placeholder 25"/>
          <p:cNvSpPr>
            <a:spLocks noGrp="1"/>
          </p:cNvSpPr>
          <p:nvPr>
            <p:ph type="body" sz="quarter" idx="17"/>
          </p:nvPr>
        </p:nvSpPr>
        <p:spPr>
          <a:xfrm>
            <a:off x="3397594" y="2133601"/>
            <a:ext cx="2579078" cy="3751385"/>
          </a:xfrm>
          <a:prstGeom prst="rect">
            <a:avLst/>
          </a:prstGeom>
        </p:spPr>
        <p:txBody>
          <a:bodyPr lIns="0" tIns="0" rIns="0" bIns="0" numCol="1" spcCol="72000">
            <a:noAutofit/>
          </a:bodyPr>
          <a:lstStyle>
            <a:lvl1pPr marL="0" indent="0">
              <a:buFontTx/>
              <a:buNone/>
              <a:defRPr sz="1400" b="0">
                <a:solidFill>
                  <a:schemeClr val="tx2"/>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 Master text styles</a:t>
            </a:r>
          </a:p>
        </p:txBody>
      </p:sp>
      <p:grpSp>
        <p:nvGrpSpPr>
          <p:cNvPr id="21" name="Group 20">
            <a:extLst>
              <a:ext uri="{FF2B5EF4-FFF2-40B4-BE49-F238E27FC236}">
                <a16:creationId xmlns:a16="http://schemas.microsoft.com/office/drawing/2014/main" id="{70832C12-C70B-0548-B1E7-E071AAF00ED9}"/>
              </a:ext>
            </a:extLst>
          </p:cNvPr>
          <p:cNvGrpSpPr/>
          <p:nvPr userDrawn="1"/>
        </p:nvGrpSpPr>
        <p:grpSpPr>
          <a:xfrm>
            <a:off x="492369" y="559106"/>
            <a:ext cx="1355692" cy="425579"/>
            <a:chOff x="492369" y="6113603"/>
            <a:chExt cx="1355692" cy="425579"/>
          </a:xfrm>
        </p:grpSpPr>
        <p:pic>
          <p:nvPicPr>
            <p:cNvPr id="22" name="Picture 21">
              <a:extLst>
                <a:ext uri="{FF2B5EF4-FFF2-40B4-BE49-F238E27FC236}">
                  <a16:creationId xmlns:a16="http://schemas.microsoft.com/office/drawing/2014/main" id="{E58E095D-0BE1-F04A-ACBD-57BD6ADEF2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2369" y="6113603"/>
              <a:ext cx="195122" cy="195122"/>
            </a:xfrm>
            <a:prstGeom prst="rect">
              <a:avLst/>
            </a:prstGeom>
          </p:spPr>
        </p:pic>
        <p:pic>
          <p:nvPicPr>
            <p:cNvPr id="23" name="Picture 22">
              <a:extLst>
                <a:ext uri="{FF2B5EF4-FFF2-40B4-BE49-F238E27FC236}">
                  <a16:creationId xmlns:a16="http://schemas.microsoft.com/office/drawing/2014/main" id="{0A333C00-801E-D24F-9AAE-E2169FFC307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8545" y="6114550"/>
              <a:ext cx="193228" cy="193228"/>
            </a:xfrm>
            <a:prstGeom prst="rect">
              <a:avLst/>
            </a:prstGeom>
          </p:spPr>
        </p:pic>
        <p:sp>
          <p:nvSpPr>
            <p:cNvPr id="24" name="Rectangle 23">
              <a:extLst>
                <a:ext uri="{FF2B5EF4-FFF2-40B4-BE49-F238E27FC236}">
                  <a16:creationId xmlns:a16="http://schemas.microsoft.com/office/drawing/2014/main" id="{0E6C2E14-494B-5D44-8CEC-6941ACA0DDEA}"/>
                </a:ext>
              </a:extLst>
            </p:cNvPr>
            <p:cNvSpPr/>
            <p:nvPr userDrawn="1"/>
          </p:nvSpPr>
          <p:spPr>
            <a:xfrm>
              <a:off x="492369" y="6354516"/>
              <a:ext cx="1355692" cy="184666"/>
            </a:xfrm>
            <a:prstGeom prst="rect">
              <a:avLst/>
            </a:prstGeom>
          </p:spPr>
          <p:txBody>
            <a:bodyPr wrap="none" lIns="0" tIns="0" rIns="0" bIns="0">
              <a:spAutoFit/>
            </a:bodyPr>
            <a:lstStyle/>
            <a:p>
              <a:r>
                <a:rPr lang="en-US" sz="1200" dirty="0" err="1">
                  <a:solidFill>
                    <a:schemeClr val="tx2"/>
                  </a:solidFill>
                  <a:latin typeface="Arial" charset="0"/>
                  <a:ea typeface="Arial" charset="0"/>
                  <a:cs typeface="Arial" charset="0"/>
                </a:rPr>
                <a:t>westernpower.co.uk</a:t>
              </a:r>
              <a:endParaRPr lang="en-US" sz="1200" dirty="0">
                <a:solidFill>
                  <a:schemeClr val="tx2"/>
                </a:solidFill>
              </a:endParaRPr>
            </a:p>
          </p:txBody>
        </p:sp>
        <p:pic>
          <p:nvPicPr>
            <p:cNvPr id="25" name="Picture 24">
              <a:extLst>
                <a:ext uri="{FF2B5EF4-FFF2-40B4-BE49-F238E27FC236}">
                  <a16:creationId xmlns:a16="http://schemas.microsoft.com/office/drawing/2014/main" id="{A80D1A3B-4A43-2A4C-83F0-67AE2EA30B2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82827" y="6113603"/>
              <a:ext cx="195122" cy="195122"/>
            </a:xfrm>
            <a:prstGeom prst="rect">
              <a:avLst/>
            </a:prstGeom>
          </p:spPr>
        </p:pic>
        <p:pic>
          <p:nvPicPr>
            <p:cNvPr id="26" name="Picture 25">
              <a:extLst>
                <a:ext uri="{FF2B5EF4-FFF2-40B4-BE49-F238E27FC236}">
                  <a16:creationId xmlns:a16="http://schemas.microsoft.com/office/drawing/2014/main" id="{CA1C4E46-04AA-0A4A-8027-3A91E229175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229003" y="6114550"/>
              <a:ext cx="193228" cy="193228"/>
            </a:xfrm>
            <a:prstGeom prst="rect">
              <a:avLst/>
            </a:prstGeom>
          </p:spPr>
        </p:pic>
      </p:grpSp>
      <p:sp>
        <p:nvSpPr>
          <p:cNvPr id="27" name="Rectangle 26">
            <a:extLst>
              <a:ext uri="{FF2B5EF4-FFF2-40B4-BE49-F238E27FC236}">
                <a16:creationId xmlns:a16="http://schemas.microsoft.com/office/drawing/2014/main" id="{8FC34A1B-9DD1-9443-BCC9-E857139A4F2A}"/>
              </a:ext>
            </a:extLst>
          </p:cNvPr>
          <p:cNvSpPr/>
          <p:nvPr userDrawn="1"/>
        </p:nvSpPr>
        <p:spPr>
          <a:xfrm rot="10800000">
            <a:off x="492369" y="6026954"/>
            <a:ext cx="11195539" cy="54000"/>
          </a:xfrm>
          <a:prstGeom prst="rect">
            <a:avLst/>
          </a:prstGeom>
          <a:gradFill>
            <a:gsLst>
              <a:gs pos="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1">
            <a:extLst>
              <a:ext uri="{FF2B5EF4-FFF2-40B4-BE49-F238E27FC236}">
                <a16:creationId xmlns:a16="http://schemas.microsoft.com/office/drawing/2014/main" id="{902B927B-3E59-2B4F-BF65-6F16460D16F9}"/>
              </a:ext>
            </a:extLst>
          </p:cNvPr>
          <p:cNvSpPr txBox="1">
            <a:spLocks/>
          </p:cNvSpPr>
          <p:nvPr userDrawn="1"/>
        </p:nvSpPr>
        <p:spPr>
          <a:xfrm>
            <a:off x="4718538" y="6113604"/>
            <a:ext cx="2743200" cy="392848"/>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54A9AB-25D5-EC4D-94FE-A54206D35E4E}" type="slidenum">
              <a:rPr lang="en-US" sz="1400" b="1" smtClean="0">
                <a:solidFill>
                  <a:schemeClr val="accent2"/>
                </a:solidFill>
              </a:rPr>
              <a:pPr algn="ctr"/>
              <a:t>‹#›</a:t>
            </a:fld>
            <a:endParaRPr lang="en-US" sz="1400" b="1" dirty="0">
              <a:solidFill>
                <a:schemeClr val="accent2"/>
              </a:solidFill>
            </a:endParaRPr>
          </a:p>
        </p:txBody>
      </p:sp>
    </p:spTree>
    <p:extLst>
      <p:ext uri="{BB962C8B-B14F-4D97-AF65-F5344CB8AC3E}">
        <p14:creationId xmlns:p14="http://schemas.microsoft.com/office/powerpoint/2010/main" val="405729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eature 1">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a:gsLst>
              <a:gs pos="100000">
                <a:schemeClr val="accent2"/>
              </a:gs>
              <a:gs pos="0">
                <a:schemeClr val="accent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3231" y="533748"/>
            <a:ext cx="1664677" cy="476295"/>
          </a:xfrm>
          <a:prstGeom prst="rect">
            <a:avLst/>
          </a:prstGeom>
        </p:spPr>
      </p:pic>
      <p:sp>
        <p:nvSpPr>
          <p:cNvPr id="5" name="Rectangle 4"/>
          <p:cNvSpPr/>
          <p:nvPr userDrawn="1"/>
        </p:nvSpPr>
        <p:spPr>
          <a:xfrm>
            <a:off x="492369" y="1137139"/>
            <a:ext cx="11195539"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5"/>
          <p:cNvSpPr>
            <a:spLocks noGrp="1"/>
          </p:cNvSpPr>
          <p:nvPr>
            <p:ph type="body" sz="quarter" idx="14" hasCustomPrompt="1"/>
          </p:nvPr>
        </p:nvSpPr>
        <p:spPr>
          <a:xfrm>
            <a:off x="492369" y="3776340"/>
            <a:ext cx="2431072" cy="1792079"/>
          </a:xfrm>
          <a:prstGeom prst="rect">
            <a:avLst/>
          </a:prstGeom>
        </p:spPr>
        <p:txBody>
          <a:bodyPr lIns="0" tIns="0" rIns="0" bIns="0" numCol="1" spcCol="72000">
            <a:noAutofit/>
          </a:bodyPr>
          <a:lstStyle>
            <a:lvl1pPr marL="0" indent="0" algn="ctr">
              <a:buFontTx/>
              <a:buNone/>
              <a:defRPr sz="1400">
                <a:solidFill>
                  <a:schemeClr val="bg1"/>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a:t>
            </a:r>
            <a:br>
              <a:rPr lang="en-US" dirty="0"/>
            </a:br>
            <a:r>
              <a:rPr lang="en-US" dirty="0"/>
              <a:t>Master text styles</a:t>
            </a:r>
          </a:p>
        </p:txBody>
      </p:sp>
      <p:sp>
        <p:nvSpPr>
          <p:cNvPr id="15" name="Text Placeholder 25"/>
          <p:cNvSpPr>
            <a:spLocks noGrp="1"/>
          </p:cNvSpPr>
          <p:nvPr>
            <p:ph type="body" sz="quarter" idx="15" hasCustomPrompt="1"/>
          </p:nvPr>
        </p:nvSpPr>
        <p:spPr>
          <a:xfrm>
            <a:off x="492369" y="3222638"/>
            <a:ext cx="2431072" cy="457850"/>
          </a:xfrm>
          <a:prstGeom prst="rect">
            <a:avLst/>
          </a:prstGeom>
        </p:spPr>
        <p:txBody>
          <a:bodyPr lIns="0" tIns="0" rIns="0" bIns="0" numCol="1" spcCol="72000">
            <a:noAutofit/>
          </a:bodyPr>
          <a:lstStyle>
            <a:lvl1pPr marL="0" indent="0" algn="ctr">
              <a:buFontTx/>
              <a:buNone/>
              <a:defRPr sz="2400" b="1">
                <a:solidFill>
                  <a:schemeClr val="bg1"/>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Title</a:t>
            </a:r>
          </a:p>
        </p:txBody>
      </p:sp>
      <p:sp>
        <p:nvSpPr>
          <p:cNvPr id="16" name="Text Placeholder 25"/>
          <p:cNvSpPr>
            <a:spLocks noGrp="1"/>
          </p:cNvSpPr>
          <p:nvPr>
            <p:ph type="body" sz="quarter" idx="16" hasCustomPrompt="1"/>
          </p:nvPr>
        </p:nvSpPr>
        <p:spPr>
          <a:xfrm>
            <a:off x="3386508" y="3776340"/>
            <a:ext cx="2431072" cy="1792079"/>
          </a:xfrm>
          <a:prstGeom prst="rect">
            <a:avLst/>
          </a:prstGeom>
        </p:spPr>
        <p:txBody>
          <a:bodyPr lIns="0" tIns="0" rIns="0" bIns="0" numCol="1" spcCol="72000">
            <a:noAutofit/>
          </a:bodyPr>
          <a:lstStyle>
            <a:lvl1pPr marL="0" indent="0" algn="ctr">
              <a:buFontTx/>
              <a:buNone/>
              <a:defRPr sz="1400">
                <a:solidFill>
                  <a:schemeClr val="bg1"/>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a:t>
            </a:r>
            <a:br>
              <a:rPr lang="en-US" dirty="0"/>
            </a:br>
            <a:r>
              <a:rPr lang="en-US" dirty="0"/>
              <a:t>Master text styles</a:t>
            </a:r>
          </a:p>
        </p:txBody>
      </p:sp>
      <p:sp>
        <p:nvSpPr>
          <p:cNvPr id="17" name="Text Placeholder 25"/>
          <p:cNvSpPr>
            <a:spLocks noGrp="1"/>
          </p:cNvSpPr>
          <p:nvPr>
            <p:ph type="body" sz="quarter" idx="17" hasCustomPrompt="1"/>
          </p:nvPr>
        </p:nvSpPr>
        <p:spPr>
          <a:xfrm>
            <a:off x="3386508" y="3222638"/>
            <a:ext cx="2431072" cy="457850"/>
          </a:xfrm>
          <a:prstGeom prst="rect">
            <a:avLst/>
          </a:prstGeom>
        </p:spPr>
        <p:txBody>
          <a:bodyPr lIns="0" tIns="0" rIns="0" bIns="0" numCol="1" spcCol="72000">
            <a:noAutofit/>
          </a:bodyPr>
          <a:lstStyle>
            <a:lvl1pPr marL="0" indent="0" algn="ctr">
              <a:buFontTx/>
              <a:buNone/>
              <a:defRPr sz="2400" b="1">
                <a:solidFill>
                  <a:schemeClr val="bg1"/>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Title</a:t>
            </a:r>
          </a:p>
        </p:txBody>
      </p:sp>
      <p:sp>
        <p:nvSpPr>
          <p:cNvPr id="18" name="Text Placeholder 25"/>
          <p:cNvSpPr>
            <a:spLocks noGrp="1"/>
          </p:cNvSpPr>
          <p:nvPr>
            <p:ph type="body" sz="quarter" idx="18" hasCustomPrompt="1"/>
          </p:nvPr>
        </p:nvSpPr>
        <p:spPr>
          <a:xfrm>
            <a:off x="6321672" y="3776340"/>
            <a:ext cx="2431072" cy="1792079"/>
          </a:xfrm>
          <a:prstGeom prst="rect">
            <a:avLst/>
          </a:prstGeom>
        </p:spPr>
        <p:txBody>
          <a:bodyPr lIns="0" tIns="0" rIns="0" bIns="0" numCol="1" spcCol="72000">
            <a:noAutofit/>
          </a:bodyPr>
          <a:lstStyle>
            <a:lvl1pPr marL="0" indent="0" algn="ctr">
              <a:buFontTx/>
              <a:buNone/>
              <a:defRPr sz="1400">
                <a:solidFill>
                  <a:schemeClr val="bg1"/>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a:t>
            </a:r>
            <a:br>
              <a:rPr lang="en-US" dirty="0"/>
            </a:br>
            <a:r>
              <a:rPr lang="en-US" dirty="0"/>
              <a:t>Master text styles</a:t>
            </a:r>
          </a:p>
        </p:txBody>
      </p:sp>
      <p:sp>
        <p:nvSpPr>
          <p:cNvPr id="19" name="Text Placeholder 25"/>
          <p:cNvSpPr>
            <a:spLocks noGrp="1"/>
          </p:cNvSpPr>
          <p:nvPr>
            <p:ph type="body" sz="quarter" idx="19" hasCustomPrompt="1"/>
          </p:nvPr>
        </p:nvSpPr>
        <p:spPr>
          <a:xfrm>
            <a:off x="6321672" y="3222638"/>
            <a:ext cx="2431072" cy="457850"/>
          </a:xfrm>
          <a:prstGeom prst="rect">
            <a:avLst/>
          </a:prstGeom>
        </p:spPr>
        <p:txBody>
          <a:bodyPr lIns="0" tIns="0" rIns="0" bIns="0" numCol="1" spcCol="72000">
            <a:noAutofit/>
          </a:bodyPr>
          <a:lstStyle>
            <a:lvl1pPr marL="0" indent="0" algn="ctr">
              <a:buFontTx/>
              <a:buNone/>
              <a:defRPr sz="2400" b="1">
                <a:solidFill>
                  <a:schemeClr val="bg1"/>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Title</a:t>
            </a:r>
          </a:p>
        </p:txBody>
      </p:sp>
      <p:sp>
        <p:nvSpPr>
          <p:cNvPr id="20" name="Text Placeholder 25"/>
          <p:cNvSpPr>
            <a:spLocks noGrp="1"/>
          </p:cNvSpPr>
          <p:nvPr>
            <p:ph type="body" sz="quarter" idx="20" hasCustomPrompt="1"/>
          </p:nvPr>
        </p:nvSpPr>
        <p:spPr>
          <a:xfrm>
            <a:off x="9256836" y="3776340"/>
            <a:ext cx="2431072" cy="1792079"/>
          </a:xfrm>
          <a:prstGeom prst="rect">
            <a:avLst/>
          </a:prstGeom>
        </p:spPr>
        <p:txBody>
          <a:bodyPr lIns="0" tIns="0" rIns="0" bIns="0" numCol="1" spcCol="72000">
            <a:noAutofit/>
          </a:bodyPr>
          <a:lstStyle>
            <a:lvl1pPr marL="0" indent="0" algn="ctr">
              <a:buFontTx/>
              <a:buNone/>
              <a:defRPr sz="1400">
                <a:solidFill>
                  <a:schemeClr val="bg1"/>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Click to edit</a:t>
            </a:r>
            <a:br>
              <a:rPr lang="en-US" dirty="0"/>
            </a:br>
            <a:r>
              <a:rPr lang="en-US" dirty="0"/>
              <a:t>Master text styles</a:t>
            </a:r>
          </a:p>
        </p:txBody>
      </p:sp>
      <p:sp>
        <p:nvSpPr>
          <p:cNvPr id="21" name="Text Placeholder 25"/>
          <p:cNvSpPr>
            <a:spLocks noGrp="1"/>
          </p:cNvSpPr>
          <p:nvPr>
            <p:ph type="body" sz="quarter" idx="21" hasCustomPrompt="1"/>
          </p:nvPr>
        </p:nvSpPr>
        <p:spPr>
          <a:xfrm>
            <a:off x="9256836" y="3222638"/>
            <a:ext cx="2431072" cy="457850"/>
          </a:xfrm>
          <a:prstGeom prst="rect">
            <a:avLst/>
          </a:prstGeom>
        </p:spPr>
        <p:txBody>
          <a:bodyPr lIns="0" tIns="0" rIns="0" bIns="0" numCol="1" spcCol="72000">
            <a:noAutofit/>
          </a:bodyPr>
          <a:lstStyle>
            <a:lvl1pPr marL="0" indent="0" algn="ctr">
              <a:buFontTx/>
              <a:buNone/>
              <a:defRPr sz="2400" b="1">
                <a:solidFill>
                  <a:schemeClr val="bg1"/>
                </a:solidFill>
              </a:defRPr>
            </a:lvl1pPr>
            <a:lvl2pPr marL="457200" indent="0">
              <a:buFontTx/>
              <a:buNone/>
              <a:defRPr sz="1400">
                <a:solidFill>
                  <a:schemeClr val="tx2"/>
                </a:solidFill>
              </a:defRPr>
            </a:lvl2pPr>
            <a:lvl3pPr marL="914400" indent="0">
              <a:buFontTx/>
              <a:buNone/>
              <a:defRPr sz="1400">
                <a:solidFill>
                  <a:schemeClr val="tx2"/>
                </a:solidFill>
              </a:defRPr>
            </a:lvl3pPr>
            <a:lvl4pPr marL="1371600" indent="0">
              <a:buFontTx/>
              <a:buNone/>
              <a:defRPr sz="1400">
                <a:solidFill>
                  <a:schemeClr val="tx2"/>
                </a:solidFill>
              </a:defRPr>
            </a:lvl4pPr>
            <a:lvl5pPr marL="1828800" indent="0">
              <a:buFontTx/>
              <a:buNone/>
              <a:defRPr sz="1400">
                <a:solidFill>
                  <a:schemeClr val="tx2"/>
                </a:solidFill>
              </a:defRPr>
            </a:lvl5pPr>
          </a:lstStyle>
          <a:p>
            <a:pPr lvl="0"/>
            <a:r>
              <a:rPr lang="en-US" dirty="0"/>
              <a:t>Title</a:t>
            </a:r>
          </a:p>
        </p:txBody>
      </p:sp>
      <p:sp>
        <p:nvSpPr>
          <p:cNvPr id="23" name="Picture Placeholder 22"/>
          <p:cNvSpPr>
            <a:spLocks noGrp="1"/>
          </p:cNvSpPr>
          <p:nvPr>
            <p:ph type="pic" sz="quarter" idx="22"/>
          </p:nvPr>
        </p:nvSpPr>
        <p:spPr>
          <a:xfrm>
            <a:off x="925513" y="1616280"/>
            <a:ext cx="1411287" cy="1411288"/>
          </a:xfrm>
          <a:prstGeom prst="rect">
            <a:avLst/>
          </a:prstGeom>
        </p:spPr>
        <p:txBody>
          <a:bodyPr anchor="ctr"/>
          <a:lstStyle>
            <a:lvl1pPr algn="ctr">
              <a:defRPr sz="1600" b="1">
                <a:solidFill>
                  <a:schemeClr val="bg1"/>
                </a:solidFill>
              </a:defRPr>
            </a:lvl1pPr>
          </a:lstStyle>
          <a:p>
            <a:endParaRPr lang="en-US" dirty="0"/>
          </a:p>
        </p:txBody>
      </p:sp>
      <p:sp>
        <p:nvSpPr>
          <p:cNvPr id="24" name="Picture Placeholder 22"/>
          <p:cNvSpPr>
            <a:spLocks noGrp="1"/>
          </p:cNvSpPr>
          <p:nvPr>
            <p:ph type="pic" sz="quarter" idx="23"/>
          </p:nvPr>
        </p:nvSpPr>
        <p:spPr>
          <a:xfrm>
            <a:off x="3891452" y="1616280"/>
            <a:ext cx="1411287" cy="1411288"/>
          </a:xfrm>
          <a:prstGeom prst="rect">
            <a:avLst/>
          </a:prstGeom>
        </p:spPr>
        <p:txBody>
          <a:bodyPr anchor="ctr"/>
          <a:lstStyle>
            <a:lvl1pPr algn="ctr">
              <a:defRPr sz="1600" b="1">
                <a:solidFill>
                  <a:schemeClr val="bg1"/>
                </a:solidFill>
              </a:defRPr>
            </a:lvl1pPr>
          </a:lstStyle>
          <a:p>
            <a:endParaRPr lang="en-US" dirty="0"/>
          </a:p>
        </p:txBody>
      </p:sp>
      <p:sp>
        <p:nvSpPr>
          <p:cNvPr id="25" name="Picture Placeholder 22"/>
          <p:cNvSpPr>
            <a:spLocks noGrp="1"/>
          </p:cNvSpPr>
          <p:nvPr>
            <p:ph type="pic" sz="quarter" idx="24"/>
          </p:nvPr>
        </p:nvSpPr>
        <p:spPr>
          <a:xfrm>
            <a:off x="6831564" y="1616280"/>
            <a:ext cx="1411287" cy="1411288"/>
          </a:xfrm>
          <a:prstGeom prst="rect">
            <a:avLst/>
          </a:prstGeom>
        </p:spPr>
        <p:txBody>
          <a:bodyPr anchor="ctr"/>
          <a:lstStyle>
            <a:lvl1pPr algn="ctr">
              <a:defRPr sz="1600" b="1">
                <a:solidFill>
                  <a:schemeClr val="bg1"/>
                </a:solidFill>
              </a:defRPr>
            </a:lvl1pPr>
          </a:lstStyle>
          <a:p>
            <a:endParaRPr lang="en-US" dirty="0"/>
          </a:p>
        </p:txBody>
      </p:sp>
      <p:sp>
        <p:nvSpPr>
          <p:cNvPr id="26" name="Picture Placeholder 22"/>
          <p:cNvSpPr>
            <a:spLocks noGrp="1"/>
          </p:cNvSpPr>
          <p:nvPr>
            <p:ph type="pic" sz="quarter" idx="25"/>
          </p:nvPr>
        </p:nvSpPr>
        <p:spPr>
          <a:xfrm>
            <a:off x="9610664" y="1640024"/>
            <a:ext cx="1411287" cy="1411288"/>
          </a:xfrm>
          <a:prstGeom prst="rect">
            <a:avLst/>
          </a:prstGeom>
        </p:spPr>
        <p:txBody>
          <a:bodyPr anchor="ctr"/>
          <a:lstStyle>
            <a:lvl1pPr algn="ctr">
              <a:defRPr sz="1600" b="1">
                <a:solidFill>
                  <a:schemeClr val="bg1"/>
                </a:solidFill>
              </a:defRPr>
            </a:lvl1pPr>
          </a:lstStyle>
          <a:p>
            <a:endParaRPr lang="en-US" dirty="0"/>
          </a:p>
        </p:txBody>
      </p:sp>
      <p:grpSp>
        <p:nvGrpSpPr>
          <p:cNvPr id="27" name="Group 26">
            <a:extLst>
              <a:ext uri="{FF2B5EF4-FFF2-40B4-BE49-F238E27FC236}">
                <a16:creationId xmlns:a16="http://schemas.microsoft.com/office/drawing/2014/main" id="{5A6ADD38-73AF-5342-98C2-44A11586A6A4}"/>
              </a:ext>
            </a:extLst>
          </p:cNvPr>
          <p:cNvGrpSpPr/>
          <p:nvPr userDrawn="1"/>
        </p:nvGrpSpPr>
        <p:grpSpPr>
          <a:xfrm>
            <a:off x="492369" y="559106"/>
            <a:ext cx="1355692" cy="425579"/>
            <a:chOff x="492369" y="6113603"/>
            <a:chExt cx="1355692" cy="425579"/>
          </a:xfrm>
        </p:grpSpPr>
        <p:pic>
          <p:nvPicPr>
            <p:cNvPr id="28" name="Picture 27">
              <a:extLst>
                <a:ext uri="{FF2B5EF4-FFF2-40B4-BE49-F238E27FC236}">
                  <a16:creationId xmlns:a16="http://schemas.microsoft.com/office/drawing/2014/main" id="{DB7F4ED4-8C6A-B04C-B63B-F4F0686236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2369" y="6113603"/>
              <a:ext cx="195122" cy="195122"/>
            </a:xfrm>
            <a:prstGeom prst="rect">
              <a:avLst/>
            </a:prstGeom>
          </p:spPr>
        </p:pic>
        <p:pic>
          <p:nvPicPr>
            <p:cNvPr id="29" name="Picture 28">
              <a:extLst>
                <a:ext uri="{FF2B5EF4-FFF2-40B4-BE49-F238E27FC236}">
                  <a16:creationId xmlns:a16="http://schemas.microsoft.com/office/drawing/2014/main" id="{898981AF-0D90-6B47-AFD4-6AFE81181E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8545" y="6114550"/>
              <a:ext cx="193228" cy="193228"/>
            </a:xfrm>
            <a:prstGeom prst="rect">
              <a:avLst/>
            </a:prstGeom>
          </p:spPr>
        </p:pic>
        <p:sp>
          <p:nvSpPr>
            <p:cNvPr id="30" name="Rectangle 29">
              <a:extLst>
                <a:ext uri="{FF2B5EF4-FFF2-40B4-BE49-F238E27FC236}">
                  <a16:creationId xmlns:a16="http://schemas.microsoft.com/office/drawing/2014/main" id="{67616FF6-247A-5643-B483-01A8E57CCBEB}"/>
                </a:ext>
              </a:extLst>
            </p:cNvPr>
            <p:cNvSpPr/>
            <p:nvPr userDrawn="1"/>
          </p:nvSpPr>
          <p:spPr>
            <a:xfrm>
              <a:off x="492369" y="6354516"/>
              <a:ext cx="1355692" cy="184666"/>
            </a:xfrm>
            <a:prstGeom prst="rect">
              <a:avLst/>
            </a:prstGeom>
          </p:spPr>
          <p:txBody>
            <a:bodyPr wrap="none" lIns="0" tIns="0" rIns="0" bIns="0">
              <a:spAutoFit/>
            </a:bodyPr>
            <a:lstStyle/>
            <a:p>
              <a:r>
                <a:rPr lang="en-US" sz="1200" dirty="0" err="1">
                  <a:solidFill>
                    <a:schemeClr val="bg1"/>
                  </a:solidFill>
                  <a:latin typeface="Arial" charset="0"/>
                  <a:ea typeface="Arial" charset="0"/>
                  <a:cs typeface="Arial" charset="0"/>
                </a:rPr>
                <a:t>westernpower.co.uk</a:t>
              </a:r>
              <a:endParaRPr lang="en-US" sz="1200" dirty="0">
                <a:solidFill>
                  <a:schemeClr val="bg1"/>
                </a:solidFill>
              </a:endParaRPr>
            </a:p>
          </p:txBody>
        </p:sp>
        <p:pic>
          <p:nvPicPr>
            <p:cNvPr id="31" name="Picture 30">
              <a:extLst>
                <a:ext uri="{FF2B5EF4-FFF2-40B4-BE49-F238E27FC236}">
                  <a16:creationId xmlns:a16="http://schemas.microsoft.com/office/drawing/2014/main" id="{719DA56A-919C-814D-8F66-E5920199922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82827" y="6113603"/>
              <a:ext cx="195122" cy="195122"/>
            </a:xfrm>
            <a:prstGeom prst="rect">
              <a:avLst/>
            </a:prstGeom>
          </p:spPr>
        </p:pic>
        <p:pic>
          <p:nvPicPr>
            <p:cNvPr id="36" name="Picture 35">
              <a:extLst>
                <a:ext uri="{FF2B5EF4-FFF2-40B4-BE49-F238E27FC236}">
                  <a16:creationId xmlns:a16="http://schemas.microsoft.com/office/drawing/2014/main" id="{B77D3ADB-633D-BE49-B8DD-D89E49CCF37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229003" y="6114550"/>
              <a:ext cx="193228" cy="193228"/>
            </a:xfrm>
            <a:prstGeom prst="rect">
              <a:avLst/>
            </a:prstGeom>
          </p:spPr>
        </p:pic>
      </p:grpSp>
      <p:sp>
        <p:nvSpPr>
          <p:cNvPr id="37" name="Rectangle 36">
            <a:extLst>
              <a:ext uri="{FF2B5EF4-FFF2-40B4-BE49-F238E27FC236}">
                <a16:creationId xmlns:a16="http://schemas.microsoft.com/office/drawing/2014/main" id="{3F2E0957-A1EF-7E4F-81E9-4E4C791499B2}"/>
              </a:ext>
            </a:extLst>
          </p:cNvPr>
          <p:cNvSpPr/>
          <p:nvPr userDrawn="1"/>
        </p:nvSpPr>
        <p:spPr>
          <a:xfrm rot="10800000">
            <a:off x="492369" y="6026954"/>
            <a:ext cx="11195539"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lide Number Placeholder 1">
            <a:extLst>
              <a:ext uri="{FF2B5EF4-FFF2-40B4-BE49-F238E27FC236}">
                <a16:creationId xmlns:a16="http://schemas.microsoft.com/office/drawing/2014/main" id="{3E83E8FD-AE64-294D-9576-491C99319126}"/>
              </a:ext>
            </a:extLst>
          </p:cNvPr>
          <p:cNvSpPr txBox="1">
            <a:spLocks/>
          </p:cNvSpPr>
          <p:nvPr userDrawn="1"/>
        </p:nvSpPr>
        <p:spPr>
          <a:xfrm>
            <a:off x="4718538" y="6113604"/>
            <a:ext cx="2743200" cy="392848"/>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54A9AB-25D5-EC4D-94FE-A54206D35E4E}" type="slidenum">
              <a:rPr lang="en-US" sz="1400" b="1" smtClean="0">
                <a:solidFill>
                  <a:schemeClr val="bg1"/>
                </a:solidFill>
              </a:rPr>
              <a:pPr algn="ctr"/>
              <a:t>‹#›</a:t>
            </a:fld>
            <a:endParaRPr lang="en-US" sz="1400" b="1" dirty="0">
              <a:solidFill>
                <a:schemeClr val="bg1"/>
              </a:solidFill>
            </a:endParaRPr>
          </a:p>
        </p:txBody>
      </p:sp>
    </p:spTree>
    <p:extLst>
      <p:ext uri="{BB962C8B-B14F-4D97-AF65-F5344CB8AC3E}">
        <p14:creationId xmlns:p14="http://schemas.microsoft.com/office/powerpoint/2010/main" val="87104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58554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47B2F-A8E7-A64D-992A-CAE45E26AA30}" type="datetimeFigureOut">
              <a:rPr lang="en-US" smtClean="0"/>
              <a:t>2/26/2021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740D0-88E9-FF4C-87D2-02E254C2EFD4}" type="slidenum">
              <a:rPr lang="en-US" smtClean="0"/>
              <a:t>‹#›</a:t>
            </a:fld>
            <a:endParaRPr lang="en-US" dirty="0"/>
          </a:p>
        </p:txBody>
      </p:sp>
    </p:spTree>
    <p:extLst>
      <p:ext uri="{BB962C8B-B14F-4D97-AF65-F5344CB8AC3E}">
        <p14:creationId xmlns:p14="http://schemas.microsoft.com/office/powerpoint/2010/main" val="362882713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24" r:id="rId12"/>
    <p:sldLayoutId id="214748372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hyperlink" Target="http://www.westernpower.co.uk/green-recovery" TargetMode="Externa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187" y="388148"/>
            <a:ext cx="4972013" cy="5936452"/>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4400" y="388148"/>
            <a:ext cx="2412893" cy="690375"/>
          </a:xfrm>
          <a:prstGeom prst="rect">
            <a:avLst/>
          </a:prstGeom>
        </p:spPr>
      </p:pic>
      <p:grpSp>
        <p:nvGrpSpPr>
          <p:cNvPr id="18" name="Group 17"/>
          <p:cNvGrpSpPr/>
          <p:nvPr/>
        </p:nvGrpSpPr>
        <p:grpSpPr>
          <a:xfrm>
            <a:off x="494400" y="6021658"/>
            <a:ext cx="2412892" cy="302941"/>
            <a:chOff x="9247875" y="6021658"/>
            <a:chExt cx="2412892" cy="302941"/>
          </a:xfrm>
        </p:grpSpPr>
        <p:grpSp>
          <p:nvGrpSpPr>
            <p:cNvPr id="15" name="Group 14"/>
            <p:cNvGrpSpPr/>
            <p:nvPr/>
          </p:nvGrpSpPr>
          <p:grpSpPr>
            <a:xfrm>
              <a:off x="10980782" y="6021658"/>
              <a:ext cx="679985" cy="302941"/>
              <a:chOff x="5435600" y="2768600"/>
              <a:chExt cx="2936178" cy="1308100"/>
            </a:xfrm>
          </p:grpSpPr>
          <p:pic>
            <p:nvPicPr>
              <p:cNvPr id="13" name="Picture 1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435600" y="2768600"/>
                <a:ext cx="1308100" cy="1308100"/>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063678" y="2781300"/>
                <a:ext cx="1308100" cy="1295400"/>
              </a:xfrm>
              <a:prstGeom prst="rect">
                <a:avLst/>
              </a:prstGeom>
            </p:spPr>
          </p:pic>
        </p:grpSp>
        <p:sp>
          <p:nvSpPr>
            <p:cNvPr id="17" name="TextBox 16"/>
            <p:cNvSpPr txBox="1"/>
            <p:nvPr/>
          </p:nvSpPr>
          <p:spPr>
            <a:xfrm>
              <a:off x="9247875" y="6041101"/>
              <a:ext cx="1578921"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Arial" charset="0"/>
                  <a:cs typeface="Arial" charset="0"/>
                </a:rPr>
                <a:t>westernpower.co.uk</a:t>
              </a:r>
            </a:p>
          </p:txBody>
        </p:sp>
      </p:grpSp>
      <p:sp>
        <p:nvSpPr>
          <p:cNvPr id="20" name="TextBox 19"/>
          <p:cNvSpPr txBox="1"/>
          <p:nvPr/>
        </p:nvSpPr>
        <p:spPr>
          <a:xfrm>
            <a:off x="7047145" y="1151038"/>
            <a:ext cx="4641935" cy="1661993"/>
          </a:xfrm>
          <a:prstGeom prst="rect">
            <a:avLst/>
          </a:prstGeom>
          <a:noFill/>
        </p:spPr>
        <p:txBody>
          <a:bodyPr wrap="square" lIns="0" tIns="0" rIns="0" bIns="0" rtlCol="0">
            <a:spAutoFit/>
          </a:bodyPr>
          <a:lstStyle/>
          <a:p>
            <a:pPr lvl="0" algn="ctr">
              <a:defRPr/>
            </a:pPr>
            <a:r>
              <a:rPr lang="en-GB" sz="3600" b="1" dirty="0">
                <a:solidFill>
                  <a:prstClr val="white"/>
                </a:solidFill>
                <a:latin typeface="Arial" charset="0"/>
                <a:ea typeface="Arial" charset="0"/>
                <a:cs typeface="Arial" charset="0"/>
              </a:rPr>
              <a:t>Introducing WPD’s </a:t>
            </a:r>
            <a:r>
              <a:rPr lang="en-GB" sz="3600" b="1" dirty="0" smtClean="0">
                <a:solidFill>
                  <a:prstClr val="white"/>
                </a:solidFill>
                <a:latin typeface="Arial" charset="0"/>
                <a:ea typeface="Arial" charset="0"/>
                <a:cs typeface="Arial" charset="0"/>
              </a:rPr>
              <a:t>Green Recovery Call for Evidence</a:t>
            </a:r>
            <a:endParaRPr lang="en-GB" sz="3600" b="1"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964882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Green recovery</a:t>
            </a:r>
            <a:endParaRPr lang="en-GB" dirty="0"/>
          </a:p>
        </p:txBody>
      </p:sp>
      <p:sp>
        <p:nvSpPr>
          <p:cNvPr id="3" name="Text Placeholder 2"/>
          <p:cNvSpPr>
            <a:spLocks noGrp="1"/>
          </p:cNvSpPr>
          <p:nvPr>
            <p:ph type="body" sz="quarter" idx="12"/>
          </p:nvPr>
        </p:nvSpPr>
        <p:spPr/>
        <p:txBody>
          <a:bodyPr/>
          <a:lstStyle/>
          <a:p>
            <a:r>
              <a:rPr lang="en-GB" dirty="0" smtClean="0"/>
              <a:t>Timeline</a:t>
            </a:r>
            <a:endParaRPr lang="en-GB" dirty="0"/>
          </a:p>
        </p:txBody>
      </p:sp>
      <p:pic>
        <p:nvPicPr>
          <p:cNvPr id="5" name="Picture 4"/>
          <p:cNvPicPr>
            <a:picLocks noChangeAspect="1"/>
          </p:cNvPicPr>
          <p:nvPr/>
        </p:nvPicPr>
        <p:blipFill>
          <a:blip r:embed="rId2"/>
          <a:stretch>
            <a:fillRect/>
          </a:stretch>
        </p:blipFill>
        <p:spPr>
          <a:xfrm>
            <a:off x="785720" y="2423057"/>
            <a:ext cx="10592718" cy="2377646"/>
          </a:xfrm>
          <a:prstGeom prst="rect">
            <a:avLst/>
          </a:prstGeom>
        </p:spPr>
      </p:pic>
    </p:spTree>
    <p:extLst>
      <p:ext uri="{BB962C8B-B14F-4D97-AF65-F5344CB8AC3E}">
        <p14:creationId xmlns:p14="http://schemas.microsoft.com/office/powerpoint/2010/main" val="3983250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a:off x="492369" y="5855045"/>
            <a:ext cx="11195539" cy="54000"/>
          </a:xfrm>
          <a:prstGeom prst="rect">
            <a:avLst/>
          </a:prstGeom>
          <a:gradFill>
            <a:gsLst>
              <a:gs pos="0">
                <a:srgbClr val="4DB8A3"/>
              </a:gs>
              <a:gs pos="100000">
                <a:srgbClr val="2F61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023231" y="6074284"/>
            <a:ext cx="1664677" cy="476296"/>
          </a:xfrm>
          <a:prstGeom prst="rect">
            <a:avLst/>
          </a:prstGeom>
        </p:spPr>
      </p:pic>
      <p:grpSp>
        <p:nvGrpSpPr>
          <p:cNvPr id="10" name="Group 9"/>
          <p:cNvGrpSpPr/>
          <p:nvPr/>
        </p:nvGrpSpPr>
        <p:grpSpPr>
          <a:xfrm>
            <a:off x="492369" y="6133557"/>
            <a:ext cx="433854" cy="195122"/>
            <a:chOff x="5435600" y="3558786"/>
            <a:chExt cx="1151576" cy="517913"/>
          </a:xfrm>
        </p:grpSpPr>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35600" y="3558786"/>
              <a:ext cx="517913" cy="5179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263" y="3563814"/>
              <a:ext cx="517913" cy="512885"/>
            </a:xfrm>
            <a:prstGeom prst="rect">
              <a:avLst/>
            </a:prstGeom>
          </p:spPr>
        </p:pic>
      </p:grpSp>
      <p:sp>
        <p:nvSpPr>
          <p:cNvPr id="11" name="Rectangle 10"/>
          <p:cNvSpPr/>
          <p:nvPr/>
        </p:nvSpPr>
        <p:spPr>
          <a:xfrm>
            <a:off x="492369" y="6354516"/>
            <a:ext cx="1355692" cy="184666"/>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Arial" charset="0"/>
                <a:cs typeface="Arial" charset="0"/>
              </a:rPr>
              <a:t>westernpower.co.uk</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p:cNvSpPr/>
          <p:nvPr/>
        </p:nvSpPr>
        <p:spPr>
          <a:xfrm flipV="1">
            <a:off x="0" y="-15732"/>
            <a:ext cx="12191999" cy="1293746"/>
          </a:xfrm>
          <a:prstGeom prst="rect">
            <a:avLst/>
          </a:prstGeom>
          <a:gradFill>
            <a:gsLst>
              <a:gs pos="0">
                <a:srgbClr val="2F6179"/>
              </a:gs>
              <a:gs pos="100000">
                <a:srgbClr val="4DB8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492368" y="436761"/>
            <a:ext cx="1119553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Arial" charset="0"/>
                <a:ea typeface="Arial" charset="0"/>
                <a:cs typeface="Arial" charset="0"/>
              </a:rPr>
              <a:t>What we’re asking you to do</a:t>
            </a:r>
            <a:endParaRPr kumimoji="0" lang="en-US" sz="3600"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17" name="TextBox 16"/>
          <p:cNvSpPr txBox="1"/>
          <p:nvPr/>
        </p:nvSpPr>
        <p:spPr>
          <a:xfrm>
            <a:off x="492369" y="1467746"/>
            <a:ext cx="11195538" cy="1908215"/>
          </a:xfrm>
          <a:prstGeom prst="rect">
            <a:avLst/>
          </a:prstGeom>
          <a:noFill/>
        </p:spPr>
        <p:txBody>
          <a:bodyPr wrap="square" lIns="0" tIns="0" rIns="0" bIns="0" rtlCol="0">
            <a:spAutoFit/>
          </a:bodyPr>
          <a:lstStyle/>
          <a:p>
            <a:pPr lvl="0" algn="ctr">
              <a:defRPr/>
            </a:pPr>
            <a:r>
              <a:rPr lang="en-GB" sz="2400" b="1" dirty="0" smtClean="0">
                <a:solidFill>
                  <a:schemeClr val="accent5"/>
                </a:solidFill>
                <a:latin typeface="Arial" panose="020B0604020202020204" pitchFamily="34" charset="0"/>
                <a:cs typeface="Arial" panose="020B0604020202020204" pitchFamily="34" charset="0"/>
                <a:hlinkClick r:id="rId5"/>
              </a:rPr>
              <a:t>www.westernpower.co.uk/green-recovery</a:t>
            </a:r>
            <a:r>
              <a:rPr lang="en-GB" sz="2400" b="1" dirty="0" smtClean="0">
                <a:solidFill>
                  <a:schemeClr val="accent5"/>
                </a:solidFill>
                <a:latin typeface="Arial" panose="020B0604020202020204" pitchFamily="34" charset="0"/>
                <a:cs typeface="Arial" panose="020B0604020202020204" pitchFamily="34" charset="0"/>
              </a:rPr>
              <a:t> </a:t>
            </a:r>
            <a:endParaRPr kumimoji="0" lang="en-GB" sz="2800" b="1" i="0" u="none" strike="noStrike" kern="1200" cap="none" spc="0" normalizeH="0" baseline="0" noProof="0" dirty="0" smtClean="0">
              <a:ln>
                <a:noFill/>
              </a:ln>
              <a:solidFill>
                <a:schemeClr val="accent5"/>
              </a:solidFill>
              <a:effectLst/>
              <a:uLnTx/>
              <a:uFillTx/>
              <a:latin typeface="Arial" panose="020B0604020202020204" pitchFamily="34" charset="0"/>
              <a:ea typeface="Arial"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1200" cap="none" spc="0" normalizeH="0" baseline="0" noProof="0" dirty="0" smtClean="0">
              <a:ln>
                <a:noFill/>
              </a:ln>
              <a:solidFill>
                <a:srgbClr val="4DB8A3"/>
              </a:solidFill>
              <a:effectLst/>
              <a:uLnTx/>
              <a:uFillTx/>
              <a:latin typeface="Arial" panose="020B0604020202020204" pitchFamily="34" charset="0"/>
              <a:ea typeface="Arial"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smtClean="0">
                <a:ln>
                  <a:noFill/>
                </a:ln>
                <a:solidFill>
                  <a:srgbClr val="4DB8A3"/>
                </a:solidFill>
                <a:effectLst/>
                <a:uLnTx/>
                <a:uFillTx/>
                <a:latin typeface="Arial" panose="020B0604020202020204" pitchFamily="34" charset="0"/>
                <a:ea typeface="Arial" charset="0"/>
                <a:cs typeface="Arial" panose="020B0604020202020204" pitchFamily="34" charset="0"/>
              </a:rPr>
              <a:t>Visit</a:t>
            </a:r>
            <a:r>
              <a:rPr kumimoji="0" lang="en-GB" sz="2000" b="1" i="0" u="none" strike="noStrike" kern="1200" cap="none" spc="0" normalizeH="0" noProof="0" dirty="0" smtClean="0">
                <a:ln>
                  <a:noFill/>
                </a:ln>
                <a:solidFill>
                  <a:srgbClr val="4DB8A3"/>
                </a:solidFill>
                <a:effectLst/>
                <a:uLnTx/>
                <a:uFillTx/>
                <a:latin typeface="Arial" panose="020B0604020202020204" pitchFamily="34" charset="0"/>
                <a:ea typeface="Arial" charset="0"/>
                <a:cs typeface="Arial" panose="020B0604020202020204" pitchFamily="34" charset="0"/>
              </a:rPr>
              <a:t> the website and complete the questionnaire to inform us on whether you agree with our highlighted </a:t>
            </a:r>
            <a:r>
              <a:rPr lang="en-GB" sz="2000" b="1" dirty="0" smtClean="0">
                <a:solidFill>
                  <a:srgbClr val="4DB8A3"/>
                </a:solidFill>
                <a:latin typeface="Arial" panose="020B0604020202020204" pitchFamily="34" charset="0"/>
                <a:ea typeface="Arial" charset="0"/>
                <a:cs typeface="Arial" panose="020B0604020202020204" pitchFamily="34" charset="0"/>
              </a:rPr>
              <a:t>areas</a:t>
            </a:r>
            <a:r>
              <a:rPr kumimoji="0" lang="en-GB" sz="2000" b="1" i="0" u="none" strike="noStrike" kern="1200" cap="none" spc="0" normalizeH="0" noProof="0" dirty="0" smtClean="0">
                <a:ln>
                  <a:noFill/>
                </a:ln>
                <a:solidFill>
                  <a:srgbClr val="4DB8A3"/>
                </a:solidFill>
                <a:effectLst/>
                <a:uLnTx/>
                <a:uFillTx/>
                <a:latin typeface="Arial" panose="020B0604020202020204" pitchFamily="34" charset="0"/>
                <a:ea typeface="Arial" charset="0"/>
                <a:cs typeface="Arial" panose="020B0604020202020204" pitchFamily="34" charset="0"/>
              </a:rPr>
              <a:t> or to send information on any areas we have missed.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baseline="0" dirty="0" smtClean="0">
                <a:solidFill>
                  <a:srgbClr val="4DB8A3"/>
                </a:solidFill>
                <a:latin typeface="Arial" panose="020B0604020202020204" pitchFamily="34" charset="0"/>
                <a:ea typeface="Arial" charset="0"/>
                <a:cs typeface="Arial" panose="020B0604020202020204" pitchFamily="34" charset="0"/>
              </a:rPr>
              <a:t>Share</a:t>
            </a:r>
            <a:r>
              <a:rPr lang="en-GB" sz="2000" b="1" dirty="0" smtClean="0">
                <a:solidFill>
                  <a:srgbClr val="4DB8A3"/>
                </a:solidFill>
                <a:latin typeface="Arial" panose="020B0604020202020204" pitchFamily="34" charset="0"/>
                <a:ea typeface="Arial" charset="0"/>
                <a:cs typeface="Arial" panose="020B0604020202020204" pitchFamily="34" charset="0"/>
              </a:rPr>
              <a:t> information on any ‘green’ projects in those areas that are nearly ‘ready to go’</a:t>
            </a:r>
            <a:endParaRPr kumimoji="0" lang="en-GB" sz="2000" b="1" i="0" u="none" strike="noStrike" kern="1200" cap="none" spc="0" normalizeH="0" baseline="0" noProof="0" dirty="0" smtClean="0">
              <a:ln>
                <a:noFill/>
              </a:ln>
              <a:solidFill>
                <a:srgbClr val="4DB8A3"/>
              </a:solidFill>
              <a:effectLst/>
              <a:uLnTx/>
              <a:uFillTx/>
              <a:latin typeface="Arial" panose="020B0604020202020204" pitchFamily="34" charset="0"/>
              <a:ea typeface="Arial"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1" dirty="0">
              <a:solidFill>
                <a:srgbClr val="4DB8A3"/>
              </a:solidFill>
              <a:latin typeface="Arial" panose="020B0604020202020204" pitchFamily="34" charset="0"/>
              <a:ea typeface="Arial"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smtClean="0">
                <a:ln>
                  <a:noFill/>
                </a:ln>
                <a:solidFill>
                  <a:srgbClr val="4DB8A3"/>
                </a:solidFill>
                <a:effectLst/>
                <a:uLnTx/>
                <a:uFillTx/>
                <a:latin typeface="Arial" panose="020B0604020202020204" pitchFamily="34" charset="0"/>
                <a:ea typeface="Arial" charset="0"/>
                <a:cs typeface="Arial" panose="020B0604020202020204" pitchFamily="34" charset="0"/>
              </a:rPr>
              <a:t>If you’re time-pressed, review our consultation</a:t>
            </a:r>
            <a:r>
              <a:rPr kumimoji="0" lang="en-GB" sz="2000" b="1" i="0" u="none" strike="noStrike" kern="1200" cap="none" spc="0" normalizeH="0" noProof="0" dirty="0" smtClean="0">
                <a:ln>
                  <a:noFill/>
                </a:ln>
                <a:solidFill>
                  <a:srgbClr val="4DB8A3"/>
                </a:solidFill>
                <a:effectLst/>
                <a:uLnTx/>
                <a:uFillTx/>
                <a:latin typeface="Arial" panose="020B0604020202020204" pitchFamily="34" charset="0"/>
                <a:ea typeface="Arial" charset="0"/>
                <a:cs typeface="Arial" panose="020B0604020202020204" pitchFamily="34" charset="0"/>
              </a:rPr>
              <a:t> document (67 core commitments)</a:t>
            </a:r>
            <a:endParaRPr kumimoji="0" lang="en-GB" sz="2000" b="1" i="0" u="none" strike="noStrike" kern="1200" cap="none" spc="0" normalizeH="0" baseline="0" noProof="0" dirty="0" smtClean="0">
              <a:ln>
                <a:noFill/>
              </a:ln>
              <a:solidFill>
                <a:srgbClr val="4DB8A3"/>
              </a:solidFill>
              <a:effectLst/>
              <a:uLnTx/>
              <a:uFillTx/>
              <a:latin typeface="Arial" panose="020B0604020202020204" pitchFamily="34" charset="0"/>
              <a:ea typeface="Arial" charset="0"/>
              <a:cs typeface="Arial" panose="020B0604020202020204" pitchFamily="34" charset="0"/>
            </a:endParaRPr>
          </a:p>
        </p:txBody>
      </p:sp>
      <p:sp>
        <p:nvSpPr>
          <p:cNvPr id="16" name="Slide Number Placeholder 1"/>
          <p:cNvSpPr>
            <a:spLocks noGrp="1"/>
          </p:cNvSpPr>
          <p:nvPr>
            <p:ph type="sldNum" sz="quarter" idx="12"/>
          </p:nvPr>
        </p:nvSpPr>
        <p:spPr>
          <a:xfrm>
            <a:off x="4704290" y="6264286"/>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FE740D0-88E9-FF4C-87D2-02E254C2EFD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ounded Rectangle 22"/>
          <p:cNvSpPr/>
          <p:nvPr/>
        </p:nvSpPr>
        <p:spPr bwMode="auto">
          <a:xfrm>
            <a:off x="492368" y="2948207"/>
            <a:ext cx="5624968" cy="3100240"/>
          </a:xfrm>
          <a:prstGeom prst="roundRect">
            <a:avLst>
              <a:gd name="adj" fmla="val 0"/>
            </a:avLst>
          </a:prstGeom>
          <a:solidFill>
            <a:srgbClr val="75207F"/>
          </a:solidFill>
          <a:ln>
            <a:noFill/>
          </a:ln>
          <a:effectLst/>
        </p:spPr>
        <p:txBody>
          <a:bodyPr vert="horz" wrap="square" lIns="54000" tIns="54000" rIns="54000" bIns="54000" numCol="1" rtlCol="0" anchor="t" anchorCtr="0" compatLnSpc="1">
            <a:prstTxWarp prst="textNoShape">
              <a:avLst/>
            </a:prstTxWarp>
          </a:bodyPr>
          <a:lstStyle/>
          <a:p>
            <a:pPr lvl="0" algn="ctr">
              <a:defRPr/>
            </a:pPr>
            <a:r>
              <a:rPr lang="en-GB" sz="2000" b="1" dirty="0">
                <a:solidFill>
                  <a:prstClr val="white"/>
                </a:solidFill>
                <a:latin typeface="Arial" charset="0"/>
                <a:ea typeface="Arial" charset="0"/>
                <a:cs typeface="Arial" charset="0"/>
              </a:rPr>
              <a:t>How to respond to </a:t>
            </a:r>
            <a:r>
              <a:rPr lang="en-GB" sz="2000" b="1" dirty="0" smtClean="0">
                <a:solidFill>
                  <a:prstClr val="white"/>
                </a:solidFill>
                <a:latin typeface="Arial" charset="0"/>
                <a:ea typeface="Arial" charset="0"/>
                <a:cs typeface="Arial" charset="0"/>
              </a:rPr>
              <a:t>the call for evidence</a:t>
            </a:r>
          </a:p>
          <a:p>
            <a:pPr lvl="0" algn="ctr">
              <a:defRPr/>
            </a:pPr>
            <a:endParaRPr lang="en-GB" sz="800" b="1" dirty="0" smtClean="0">
              <a:solidFill>
                <a:prstClr val="white"/>
              </a:solidFill>
              <a:latin typeface="Arial" charset="0"/>
              <a:ea typeface="Arial" charset="0"/>
              <a:cs typeface="Arial" charset="0"/>
            </a:endParaRPr>
          </a:p>
          <a:p>
            <a:pPr marL="285750" lvl="0" indent="-285750">
              <a:buFont typeface="Arial" panose="020B0604020202020204" pitchFamily="34" charset="0"/>
              <a:buChar char="•"/>
              <a:defRPr/>
            </a:pPr>
            <a:r>
              <a:rPr lang="en-GB" sz="1600" dirty="0">
                <a:solidFill>
                  <a:prstClr val="white"/>
                </a:solidFill>
                <a:latin typeface="Arial" charset="0"/>
                <a:ea typeface="Arial" charset="0"/>
                <a:cs typeface="Arial" charset="0"/>
              </a:rPr>
              <a:t>You can submit your </a:t>
            </a:r>
            <a:r>
              <a:rPr lang="en-GB" sz="1600" dirty="0" smtClean="0">
                <a:solidFill>
                  <a:prstClr val="white"/>
                </a:solidFill>
                <a:latin typeface="Arial" charset="0"/>
                <a:ea typeface="Arial" charset="0"/>
                <a:cs typeface="Arial" charset="0"/>
              </a:rPr>
              <a:t>responses online. Please use this facility if you can, as it assists us during the analysis.</a:t>
            </a:r>
          </a:p>
          <a:p>
            <a:pPr marL="285750" lvl="0" indent="-285750">
              <a:buFont typeface="Arial" panose="020B0604020202020204" pitchFamily="34" charset="0"/>
              <a:buChar char="•"/>
              <a:defRPr/>
            </a:pPr>
            <a:endParaRPr lang="en-GB" sz="600" dirty="0" smtClean="0">
              <a:solidFill>
                <a:prstClr val="white"/>
              </a:solidFill>
              <a:latin typeface="Arial" charset="0"/>
              <a:ea typeface="Arial" charset="0"/>
              <a:cs typeface="Arial" charset="0"/>
            </a:endParaRPr>
          </a:p>
          <a:p>
            <a:pPr marL="285750" lvl="0" indent="-285750">
              <a:buFont typeface="Arial" panose="020B0604020202020204" pitchFamily="34" charset="0"/>
              <a:buChar char="•"/>
              <a:defRPr/>
            </a:pPr>
            <a:endParaRPr lang="en-GB" sz="600" dirty="0">
              <a:solidFill>
                <a:prstClr val="white"/>
              </a:solidFill>
              <a:latin typeface="Arial" charset="0"/>
              <a:ea typeface="Arial" charset="0"/>
              <a:cs typeface="Arial" charset="0"/>
            </a:endParaRPr>
          </a:p>
          <a:p>
            <a:pPr marL="285750" lvl="0" indent="-285750">
              <a:buFont typeface="Arial" panose="020B0604020202020204" pitchFamily="34" charset="0"/>
              <a:buChar char="•"/>
              <a:defRPr/>
            </a:pPr>
            <a:endParaRPr lang="en-GB" sz="600" dirty="0" smtClean="0">
              <a:solidFill>
                <a:prstClr val="white"/>
              </a:solidFill>
              <a:latin typeface="Arial" charset="0"/>
              <a:ea typeface="Arial" charset="0"/>
              <a:cs typeface="Arial" charset="0"/>
            </a:endParaRPr>
          </a:p>
          <a:p>
            <a:pPr marL="285750" lvl="0" indent="-285750">
              <a:buFont typeface="Arial" panose="020B0604020202020204" pitchFamily="34" charset="0"/>
              <a:buChar char="•"/>
              <a:defRPr/>
            </a:pPr>
            <a:r>
              <a:rPr lang="en-GB" sz="1600" dirty="0" smtClean="0">
                <a:solidFill>
                  <a:prstClr val="white"/>
                </a:solidFill>
                <a:latin typeface="Arial" charset="0"/>
                <a:ea typeface="Arial" charset="0"/>
                <a:cs typeface="Arial" charset="0"/>
              </a:rPr>
              <a:t>Alternatively you </a:t>
            </a:r>
            <a:r>
              <a:rPr lang="en-GB" sz="1600" dirty="0">
                <a:solidFill>
                  <a:prstClr val="white"/>
                </a:solidFill>
                <a:latin typeface="Arial" charset="0"/>
                <a:ea typeface="Arial" charset="0"/>
                <a:cs typeface="Arial" charset="0"/>
              </a:rPr>
              <a:t>can download a </a:t>
            </a:r>
            <a:r>
              <a:rPr lang="en-GB" sz="1600" dirty="0" smtClean="0">
                <a:solidFill>
                  <a:prstClr val="white"/>
                </a:solidFill>
                <a:latin typeface="Arial" charset="0"/>
                <a:ea typeface="Arial" charset="0"/>
                <a:cs typeface="Arial" charset="0"/>
              </a:rPr>
              <a:t>response form </a:t>
            </a:r>
            <a:r>
              <a:rPr lang="en-GB" sz="1600" dirty="0">
                <a:solidFill>
                  <a:prstClr val="white"/>
                </a:solidFill>
                <a:latin typeface="Arial" charset="0"/>
                <a:ea typeface="Arial" charset="0"/>
                <a:cs typeface="Arial" charset="0"/>
              </a:rPr>
              <a:t>and email or post this to us</a:t>
            </a:r>
            <a:r>
              <a:rPr lang="en-GB" sz="1600" dirty="0" smtClean="0">
                <a:solidFill>
                  <a:prstClr val="white"/>
                </a:solidFill>
                <a:latin typeface="Arial" charset="0"/>
                <a:ea typeface="Arial" charset="0"/>
                <a:cs typeface="Arial" charset="0"/>
              </a:rPr>
              <a:t>.</a:t>
            </a:r>
          </a:p>
        </p:txBody>
      </p:sp>
      <p:sp>
        <p:nvSpPr>
          <p:cNvPr id="4" name="Rounded Rectangle 3"/>
          <p:cNvSpPr/>
          <p:nvPr/>
        </p:nvSpPr>
        <p:spPr>
          <a:xfrm>
            <a:off x="589930" y="4723508"/>
            <a:ext cx="5420358" cy="3597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latin typeface="Arial" panose="020B0604020202020204" pitchFamily="34" charset="0"/>
                <a:cs typeface="Arial" panose="020B0604020202020204" pitchFamily="34" charset="0"/>
              </a:rPr>
              <a:t>Closing date: Friday 19</a:t>
            </a:r>
            <a:r>
              <a:rPr lang="en-GB" b="1" baseline="30000" dirty="0" smtClean="0">
                <a:solidFill>
                  <a:srgbClr val="FF0000"/>
                </a:solidFill>
                <a:latin typeface="Arial" panose="020B0604020202020204" pitchFamily="34" charset="0"/>
                <a:cs typeface="Arial" panose="020B0604020202020204" pitchFamily="34" charset="0"/>
              </a:rPr>
              <a:t>th</a:t>
            </a:r>
            <a:r>
              <a:rPr lang="en-GB" b="1" dirty="0" smtClean="0">
                <a:solidFill>
                  <a:srgbClr val="FF0000"/>
                </a:solidFill>
                <a:latin typeface="Arial" panose="020B0604020202020204" pitchFamily="34" charset="0"/>
                <a:cs typeface="Arial" panose="020B0604020202020204" pitchFamily="34" charset="0"/>
              </a:rPr>
              <a:t> March</a:t>
            </a:r>
            <a:endParaRPr lang="en-GB" b="1" dirty="0">
              <a:solidFill>
                <a:srgbClr val="FF0000"/>
              </a:solidFill>
              <a:latin typeface="Arial" panose="020B0604020202020204" pitchFamily="34" charset="0"/>
              <a:cs typeface="Arial" panose="020B0604020202020204" pitchFamily="34" charset="0"/>
            </a:endParaRPr>
          </a:p>
        </p:txBody>
      </p:sp>
      <p:sp>
        <p:nvSpPr>
          <p:cNvPr id="32" name="Rounded Rectangle 31"/>
          <p:cNvSpPr/>
          <p:nvPr/>
        </p:nvSpPr>
        <p:spPr bwMode="auto">
          <a:xfrm>
            <a:off x="6117336" y="2948208"/>
            <a:ext cx="4546443" cy="3097640"/>
          </a:xfrm>
          <a:prstGeom prst="roundRect">
            <a:avLst>
              <a:gd name="adj" fmla="val 0"/>
            </a:avLst>
          </a:prstGeom>
          <a:solidFill>
            <a:srgbClr val="75207F"/>
          </a:solidFill>
          <a:ln>
            <a:noFill/>
          </a:ln>
          <a:effectLst/>
        </p:spPr>
        <p:txBody>
          <a:bodyPr vert="horz" wrap="square" lIns="54000" tIns="54000" rIns="54000" bIns="54000" numCol="1" rtlCol="0" anchor="t" anchorCtr="0" compatLnSpc="1">
            <a:prstTxWarp prst="textNoShape">
              <a:avLst/>
            </a:prstTxWarp>
          </a:bodyPr>
          <a:lstStyle/>
          <a:p>
            <a:pPr marL="808038" lvl="0">
              <a:defRPr/>
            </a:pPr>
            <a:endParaRPr lang="en-GB" sz="1000" b="1" dirty="0" smtClean="0">
              <a:solidFill>
                <a:prstClr val="white"/>
              </a:solidFill>
              <a:latin typeface="Arial" charset="0"/>
              <a:ea typeface="Arial" charset="0"/>
              <a:cs typeface="Arial" charset="0"/>
            </a:endParaRPr>
          </a:p>
          <a:p>
            <a:pPr marL="285750" lvl="0" indent="-285750">
              <a:buFont typeface="Arial" panose="020B0604020202020204" pitchFamily="34" charset="0"/>
              <a:buChar char="•"/>
              <a:defRPr/>
            </a:pPr>
            <a:endParaRPr lang="en-GB" sz="600" dirty="0">
              <a:solidFill>
                <a:prstClr val="white"/>
              </a:solidFill>
              <a:latin typeface="Arial" charset="0"/>
              <a:ea typeface="Arial" charset="0"/>
              <a:cs typeface="Arial" charset="0"/>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24384" y="3209475"/>
            <a:ext cx="658352" cy="659606"/>
          </a:xfrm>
          <a:prstGeom prst="rect">
            <a:avLst/>
          </a:prstGeom>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24384" y="4724385"/>
            <a:ext cx="658352" cy="637540"/>
          </a:xfrm>
          <a:prstGeom prst="rect">
            <a:avLst/>
          </a:prstGeom>
        </p:spPr>
      </p:pic>
      <p:pic>
        <p:nvPicPr>
          <p:cNvPr id="35" name="Picture 3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24384" y="3970344"/>
            <a:ext cx="658352" cy="670560"/>
          </a:xfrm>
          <a:prstGeom prst="rect">
            <a:avLst/>
          </a:prstGeom>
        </p:spPr>
      </p:pic>
      <p:sp>
        <p:nvSpPr>
          <p:cNvPr id="38" name="Rounded Rectangle 37"/>
          <p:cNvSpPr/>
          <p:nvPr/>
        </p:nvSpPr>
        <p:spPr bwMode="auto">
          <a:xfrm>
            <a:off x="6989784" y="2948207"/>
            <a:ext cx="4698123" cy="3097640"/>
          </a:xfrm>
          <a:prstGeom prst="roundRect">
            <a:avLst>
              <a:gd name="adj" fmla="val 0"/>
            </a:avLst>
          </a:prstGeom>
          <a:solidFill>
            <a:srgbClr val="75207F"/>
          </a:solidFill>
          <a:ln>
            <a:noFill/>
          </a:ln>
          <a:effectLst/>
        </p:spPr>
        <p:txBody>
          <a:bodyPr vert="horz" wrap="square" lIns="54000" tIns="54000" rIns="54000" bIns="54000" numCol="1" rtlCol="0" anchor="t" anchorCtr="0" compatLnSpc="1">
            <a:prstTxWarp prst="textNoShape">
              <a:avLst/>
            </a:prstTxWarp>
          </a:bodyPr>
          <a:lstStyle/>
          <a:p>
            <a:pPr>
              <a:defRPr/>
            </a:pPr>
            <a:endParaRPr lang="en-GB" sz="1600" b="1" dirty="0" smtClean="0">
              <a:solidFill>
                <a:prstClr val="white"/>
              </a:solidFill>
              <a:latin typeface="Arial" charset="0"/>
              <a:ea typeface="Arial" charset="0"/>
              <a:cs typeface="Arial" charset="0"/>
            </a:endParaRPr>
          </a:p>
          <a:p>
            <a:pPr>
              <a:defRPr/>
            </a:pPr>
            <a:r>
              <a:rPr lang="en-GB" sz="1600" b="1" dirty="0" smtClean="0">
                <a:solidFill>
                  <a:prstClr val="white"/>
                </a:solidFill>
                <a:latin typeface="Arial" charset="0"/>
                <a:ea typeface="Arial" charset="0"/>
                <a:cs typeface="Arial" charset="0"/>
              </a:rPr>
              <a:t>Visit:</a:t>
            </a:r>
            <a:endParaRPr lang="en-GB" sz="1600" b="1" dirty="0">
              <a:solidFill>
                <a:prstClr val="white"/>
              </a:solidFill>
              <a:latin typeface="Arial" charset="0"/>
              <a:ea typeface="Arial" charset="0"/>
              <a:cs typeface="Arial" charset="0"/>
            </a:endParaRPr>
          </a:p>
          <a:p>
            <a:pPr lvl="0">
              <a:defRPr/>
            </a:pPr>
            <a:r>
              <a:rPr lang="en-GB" sz="1600" dirty="0" smtClean="0">
                <a:solidFill>
                  <a:prstClr val="white"/>
                </a:solidFill>
                <a:latin typeface="Arial" charset="0"/>
                <a:ea typeface="Arial" charset="0"/>
                <a:cs typeface="Arial" charset="0"/>
              </a:rPr>
              <a:t>www.westernpower.co.uk/green-recovery</a:t>
            </a:r>
          </a:p>
          <a:p>
            <a:pPr lvl="0">
              <a:defRPr/>
            </a:pPr>
            <a:endParaRPr lang="en-GB" sz="1000" dirty="0">
              <a:solidFill>
                <a:prstClr val="white"/>
              </a:solidFill>
              <a:latin typeface="Arial" charset="0"/>
              <a:ea typeface="Arial" charset="0"/>
              <a:cs typeface="Arial" charset="0"/>
            </a:endParaRPr>
          </a:p>
          <a:p>
            <a:pPr>
              <a:defRPr/>
            </a:pPr>
            <a:r>
              <a:rPr lang="en-GB" sz="1600" b="1" dirty="0">
                <a:solidFill>
                  <a:prstClr val="white"/>
                </a:solidFill>
                <a:latin typeface="Arial" charset="0"/>
                <a:ea typeface="Arial" charset="0"/>
                <a:cs typeface="Arial" charset="0"/>
              </a:rPr>
              <a:t>Email:</a:t>
            </a:r>
          </a:p>
          <a:p>
            <a:pPr>
              <a:defRPr/>
            </a:pPr>
            <a:r>
              <a:rPr lang="en-GB" sz="1600" dirty="0" smtClean="0">
                <a:solidFill>
                  <a:prstClr val="white"/>
                </a:solidFill>
                <a:latin typeface="Arial" charset="0"/>
                <a:ea typeface="Arial" charset="0"/>
                <a:cs typeface="Arial" charset="0"/>
              </a:rPr>
              <a:t>wpdgreenrecovery@westernpower.co.uk</a:t>
            </a:r>
          </a:p>
          <a:p>
            <a:pPr lvl="0">
              <a:defRPr/>
            </a:pPr>
            <a:endParaRPr lang="en-GB" sz="1000" dirty="0" smtClean="0">
              <a:solidFill>
                <a:prstClr val="white"/>
              </a:solidFill>
              <a:latin typeface="Arial" charset="0"/>
              <a:ea typeface="Arial" charset="0"/>
              <a:cs typeface="Arial" charset="0"/>
            </a:endParaRPr>
          </a:p>
          <a:p>
            <a:pPr lvl="0">
              <a:defRPr/>
            </a:pPr>
            <a:r>
              <a:rPr lang="en-GB" sz="1600" b="1" dirty="0" smtClean="0">
                <a:solidFill>
                  <a:prstClr val="white"/>
                </a:solidFill>
                <a:latin typeface="Arial" charset="0"/>
                <a:ea typeface="Arial" charset="0"/>
                <a:cs typeface="Arial" charset="0"/>
              </a:rPr>
              <a:t>Write:</a:t>
            </a:r>
          </a:p>
          <a:p>
            <a:pPr lvl="0">
              <a:defRPr/>
            </a:pPr>
            <a:r>
              <a:rPr lang="en-GB" sz="1600" dirty="0" smtClean="0">
                <a:solidFill>
                  <a:prstClr val="white"/>
                </a:solidFill>
                <a:latin typeface="Arial" charset="0"/>
                <a:ea typeface="Arial" charset="0"/>
                <a:cs typeface="Arial" charset="0"/>
              </a:rPr>
              <a:t>Green Recovery Call for Evidence, Corporate Communications, Western </a:t>
            </a:r>
            <a:r>
              <a:rPr lang="en-GB" sz="1600" dirty="0">
                <a:solidFill>
                  <a:prstClr val="white"/>
                </a:solidFill>
                <a:latin typeface="Arial" charset="0"/>
                <a:ea typeface="Arial" charset="0"/>
                <a:cs typeface="Arial" charset="0"/>
              </a:rPr>
              <a:t>Power Distribution, </a:t>
            </a:r>
            <a:r>
              <a:rPr lang="en-GB" sz="1600" dirty="0" smtClean="0">
                <a:solidFill>
                  <a:prstClr val="white"/>
                </a:solidFill>
                <a:latin typeface="Arial" charset="0"/>
                <a:ea typeface="Arial" charset="0"/>
                <a:cs typeface="Arial" charset="0"/>
              </a:rPr>
              <a:t>Feeder Road, Bristol, BS2 0TB.</a:t>
            </a:r>
            <a:endParaRPr lang="en-GB" sz="1600" dirty="0">
              <a:solidFill>
                <a:prstClr val="white"/>
              </a:solidFill>
              <a:latin typeface="Arial" charset="0"/>
              <a:ea typeface="Arial" charset="0"/>
              <a:cs typeface="Arial" charset="0"/>
            </a:endParaRPr>
          </a:p>
          <a:p>
            <a:pPr>
              <a:defRPr/>
            </a:pPr>
            <a:endParaRPr lang="en-GB" sz="1600" dirty="0" smtClean="0">
              <a:solidFill>
                <a:prstClr val="white"/>
              </a:solidFill>
              <a:latin typeface="Arial" charset="0"/>
              <a:ea typeface="Arial" charset="0"/>
              <a:cs typeface="Arial" charset="0"/>
            </a:endParaRPr>
          </a:p>
          <a:p>
            <a:pPr lvl="0">
              <a:defRPr/>
            </a:pPr>
            <a:endParaRPr lang="en-GB" sz="1600" dirty="0">
              <a:solidFill>
                <a:prstClr val="white"/>
              </a:solidFill>
              <a:latin typeface="Arial" charset="0"/>
              <a:ea typeface="Arial" charset="0"/>
              <a:cs typeface="Arial" charset="0"/>
            </a:endParaRPr>
          </a:p>
          <a:p>
            <a:pPr lvl="0">
              <a:buFont typeface="Arial" panose="020B0604020202020204" pitchFamily="34" charset="0"/>
              <a:buChar char="•"/>
              <a:defRPr/>
            </a:pPr>
            <a:endParaRPr lang="en-GB" sz="60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677294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a:off x="492369" y="5855045"/>
            <a:ext cx="11195539" cy="54000"/>
          </a:xfrm>
          <a:prstGeom prst="rect">
            <a:avLst/>
          </a:prstGeom>
          <a:gradFill>
            <a:gsLst>
              <a:gs pos="0">
                <a:srgbClr val="4DB8A3"/>
              </a:gs>
              <a:gs pos="100000">
                <a:srgbClr val="2F61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023231" y="6074284"/>
            <a:ext cx="1664677" cy="476296"/>
          </a:xfrm>
          <a:prstGeom prst="rect">
            <a:avLst/>
          </a:prstGeom>
        </p:spPr>
      </p:pic>
      <p:grpSp>
        <p:nvGrpSpPr>
          <p:cNvPr id="10" name="Group 9"/>
          <p:cNvGrpSpPr/>
          <p:nvPr/>
        </p:nvGrpSpPr>
        <p:grpSpPr>
          <a:xfrm>
            <a:off x="492369" y="6133557"/>
            <a:ext cx="433854" cy="195122"/>
            <a:chOff x="5435600" y="3558786"/>
            <a:chExt cx="1151576" cy="517913"/>
          </a:xfrm>
        </p:grpSpPr>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35600" y="3558786"/>
              <a:ext cx="517913" cy="5179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263" y="3563814"/>
              <a:ext cx="517913" cy="512885"/>
            </a:xfrm>
            <a:prstGeom prst="rect">
              <a:avLst/>
            </a:prstGeom>
          </p:spPr>
        </p:pic>
      </p:grpSp>
      <p:sp>
        <p:nvSpPr>
          <p:cNvPr id="11" name="Rectangle 10"/>
          <p:cNvSpPr/>
          <p:nvPr/>
        </p:nvSpPr>
        <p:spPr>
          <a:xfrm>
            <a:off x="492369" y="6354516"/>
            <a:ext cx="1355692" cy="184666"/>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Arial" charset="0"/>
                <a:cs typeface="Arial" charset="0"/>
              </a:rPr>
              <a:t>westernpower.co.uk</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p:cNvSpPr/>
          <p:nvPr/>
        </p:nvSpPr>
        <p:spPr>
          <a:xfrm flipV="1">
            <a:off x="0" y="-15732"/>
            <a:ext cx="12191999" cy="1293746"/>
          </a:xfrm>
          <a:prstGeom prst="rect">
            <a:avLst/>
          </a:prstGeom>
          <a:gradFill>
            <a:gsLst>
              <a:gs pos="0">
                <a:srgbClr val="2F6179"/>
              </a:gs>
              <a:gs pos="100000">
                <a:srgbClr val="4DB8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492369" y="1467746"/>
            <a:ext cx="11195538" cy="2769989"/>
          </a:xfrm>
          <a:prstGeom prst="rect">
            <a:avLst/>
          </a:prstGeom>
          <a:noFill/>
        </p:spPr>
        <p:txBody>
          <a:bodyPr wrap="square" lIns="0" tIns="0" rIns="0" bIns="0"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srgbClr val="4DB8A3"/>
              </a:solidFill>
              <a:effectLst/>
              <a:uLnTx/>
              <a:uFillTx/>
              <a:latin typeface="Arial" panose="020B0604020202020204" pitchFamily="34" charset="0"/>
              <a:ea typeface="Arial"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b="1" dirty="0" smtClean="0">
              <a:solidFill>
                <a:srgbClr val="4DB8A3"/>
              </a:solidFill>
              <a:latin typeface="Arial" panose="020B0604020202020204" pitchFamily="34" charset="0"/>
              <a:ea typeface="Arial"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GB" sz="8000" b="1" i="0" u="none" strike="noStrike" kern="1200" cap="none" spc="0" normalizeH="0" baseline="0" noProof="0" dirty="0" smtClean="0">
                <a:ln>
                  <a:noFill/>
                </a:ln>
                <a:solidFill>
                  <a:srgbClr val="4DB8A3"/>
                </a:solidFill>
                <a:effectLst/>
                <a:uLnTx/>
                <a:uFillTx/>
                <a:latin typeface="Arial" panose="020B0604020202020204" pitchFamily="34" charset="0"/>
                <a:ea typeface="Arial" charset="0"/>
                <a:cs typeface="Arial" panose="020B0604020202020204" pitchFamily="34" charset="0"/>
              </a:rPr>
              <a:t>ANY QUESTIONS?</a:t>
            </a:r>
          </a:p>
          <a:p>
            <a:pPr marR="0" lvl="0" algn="l" defTabSz="914400" rtl="0" eaLnBrk="1" fontAlgn="auto" latinLnBrk="0" hangingPunct="1">
              <a:lnSpc>
                <a:spcPct val="100000"/>
              </a:lnSpc>
              <a:spcBef>
                <a:spcPts val="0"/>
              </a:spcBef>
              <a:spcAft>
                <a:spcPts val="0"/>
              </a:spcAft>
              <a:buClrTx/>
              <a:buSzTx/>
              <a:tabLst/>
              <a:defRPr/>
            </a:pPr>
            <a:endParaRPr lang="en-GB" sz="2000" b="1" dirty="0">
              <a:solidFill>
                <a:srgbClr val="4DB8A3"/>
              </a:solidFill>
              <a:latin typeface="Arial" panose="020B0604020202020204" pitchFamily="34" charset="0"/>
              <a:ea typeface="Arial"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2000" b="1" dirty="0" smtClean="0">
              <a:solidFill>
                <a:srgbClr val="4DB8A3"/>
              </a:solidFill>
              <a:latin typeface="Arial" panose="020B0604020202020204" pitchFamily="34" charset="0"/>
              <a:ea typeface="Arial"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GB" sz="2000" b="1" dirty="0" smtClean="0">
                <a:solidFill>
                  <a:srgbClr val="4DB8A3"/>
                </a:solidFill>
                <a:latin typeface="Arial" panose="020B0604020202020204" pitchFamily="34" charset="0"/>
                <a:ea typeface="Arial" charset="0"/>
                <a:cs typeface="Arial" panose="020B0604020202020204" pitchFamily="34" charset="0"/>
              </a:rPr>
              <a:t>Thank you very much for time and input into our process</a:t>
            </a:r>
            <a:endParaRPr kumimoji="0" lang="en-GB" sz="2000" b="1" i="0" u="none" strike="noStrike" kern="1200" cap="none" spc="0" normalizeH="0" baseline="0" noProof="0" dirty="0" smtClean="0">
              <a:ln>
                <a:noFill/>
              </a:ln>
              <a:solidFill>
                <a:srgbClr val="4DB8A3"/>
              </a:solidFill>
              <a:effectLst/>
              <a:uLnTx/>
              <a:uFillTx/>
              <a:latin typeface="Arial" panose="020B0604020202020204" pitchFamily="34" charset="0"/>
              <a:ea typeface="Arial" charset="0"/>
              <a:cs typeface="Arial" panose="020B0604020202020204" pitchFamily="34" charset="0"/>
            </a:endParaRPr>
          </a:p>
        </p:txBody>
      </p:sp>
      <p:sp>
        <p:nvSpPr>
          <p:cNvPr id="16" name="Slide Number Placeholder 1"/>
          <p:cNvSpPr>
            <a:spLocks noGrp="1"/>
          </p:cNvSpPr>
          <p:nvPr>
            <p:ph type="sldNum" sz="quarter" idx="12"/>
          </p:nvPr>
        </p:nvSpPr>
        <p:spPr>
          <a:xfrm>
            <a:off x="4704290" y="6264286"/>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FE740D0-88E9-FF4C-87D2-02E254C2EFD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3931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894080" y="2550160"/>
            <a:ext cx="10576559" cy="2486802"/>
          </a:xfrm>
        </p:spPr>
        <p:txBody>
          <a:bodyPr/>
          <a:lstStyle/>
          <a:p>
            <a:r>
              <a:rPr lang="en-GB" sz="4800" dirty="0" smtClean="0"/>
              <a:t>www.westernpower.co.uk/green-recovery</a:t>
            </a:r>
            <a:endParaRPr lang="en-GB" sz="4800" dirty="0"/>
          </a:p>
          <a:p>
            <a:endParaRPr lang="en-GB" dirty="0"/>
          </a:p>
        </p:txBody>
      </p:sp>
    </p:spTree>
    <p:extLst>
      <p:ext uri="{BB962C8B-B14F-4D97-AF65-F5344CB8AC3E}">
        <p14:creationId xmlns:p14="http://schemas.microsoft.com/office/powerpoint/2010/main" val="4108411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map&#10;&#10;Description automatically generated">
            <a:extLst>
              <a:ext uri="{FF2B5EF4-FFF2-40B4-BE49-F238E27FC236}">
                <a16:creationId xmlns:a16="http://schemas.microsoft.com/office/drawing/2014/main" id="{B1D0D207-206F-1B4D-A655-65F2A21270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5093" y="1384706"/>
            <a:ext cx="6264570" cy="4316931"/>
          </a:xfrm>
          <a:prstGeom prst="rect">
            <a:avLst/>
          </a:prstGeom>
        </p:spPr>
      </p:pic>
      <p:sp>
        <p:nvSpPr>
          <p:cNvPr id="6" name="Rectangle 5"/>
          <p:cNvSpPr/>
          <p:nvPr/>
        </p:nvSpPr>
        <p:spPr>
          <a:xfrm rot="10800000">
            <a:off x="492369" y="5855045"/>
            <a:ext cx="11195539" cy="54000"/>
          </a:xfrm>
          <a:prstGeom prst="rect">
            <a:avLst/>
          </a:prstGeom>
          <a:gradFill>
            <a:gsLst>
              <a:gs pos="0">
                <a:srgbClr val="4DB8A3"/>
              </a:gs>
              <a:gs pos="100000">
                <a:srgbClr val="2F61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476326" y="1573327"/>
            <a:ext cx="5104667" cy="1741502"/>
          </a:xfrm>
          <a:prstGeom prst="rect">
            <a:avLst/>
          </a:prstGeom>
        </p:spPr>
        <p:txBody>
          <a:bodyPr wrap="square" lIns="0" tIns="0" rIns="0" bIns="0">
            <a:spAutoFit/>
          </a:bodyPr>
          <a:lstStyle/>
          <a:p>
            <a:pPr marL="342900" lvl="0" indent="-342900">
              <a:spcBef>
                <a:spcPts val="300"/>
              </a:spcBef>
              <a:spcAft>
                <a:spcPts val="300"/>
              </a:spcAft>
              <a:buClr>
                <a:srgbClr val="4DB8A3"/>
              </a:buClr>
              <a:buFont typeface="Arial" charset="0"/>
              <a:buChar char="•"/>
            </a:pPr>
            <a:r>
              <a:rPr lang="en-GB" dirty="0">
                <a:solidFill>
                  <a:srgbClr val="E7E6E6">
                    <a:lumMod val="25000"/>
                  </a:srgbClr>
                </a:solidFill>
                <a:latin typeface="Arial" charset="0"/>
                <a:ea typeface="Arial" charset="0"/>
                <a:cs typeface="Arial" charset="0"/>
              </a:rPr>
              <a:t>We operate the local electricity network, distributing power to nearly 8 million homes &amp; businesses</a:t>
            </a:r>
          </a:p>
          <a:p>
            <a:pPr marL="342900" lvl="0" indent="-342900">
              <a:spcBef>
                <a:spcPts val="300"/>
              </a:spcBef>
              <a:spcAft>
                <a:spcPts val="300"/>
              </a:spcAft>
              <a:buClr>
                <a:srgbClr val="4DB8A3"/>
              </a:buClr>
              <a:buFont typeface="Arial" charset="0"/>
              <a:buChar char="•"/>
            </a:pPr>
            <a:r>
              <a:rPr lang="en-GB" dirty="0">
                <a:solidFill>
                  <a:srgbClr val="E7E6E6">
                    <a:lumMod val="25000"/>
                  </a:srgbClr>
                </a:solidFill>
                <a:latin typeface="Arial" charset="0"/>
                <a:ea typeface="Arial" charset="0"/>
                <a:cs typeface="Arial" charset="0"/>
              </a:rPr>
              <a:t>Covering the East and West Midlands, South Wales and South West England</a:t>
            </a: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400" b="0" i="0" u="none" strike="noStrike" kern="1200" cap="none" spc="0" normalizeH="0" baseline="0" noProof="0" dirty="0">
              <a:ln>
                <a:noFill/>
              </a:ln>
              <a:solidFill>
                <a:srgbClr val="E7E6E6">
                  <a:lumMod val="25000"/>
                </a:srgbClr>
              </a:solidFill>
              <a:effectLst/>
              <a:uLnTx/>
              <a:uFillTx/>
              <a:latin typeface="Arial" charset="0"/>
              <a:ea typeface="Arial" charset="0"/>
              <a:cs typeface="Arial" charset="0"/>
            </a:endParaRPr>
          </a:p>
        </p:txBody>
      </p:sp>
      <p:sp>
        <p:nvSpPr>
          <p:cNvPr id="15" name="TextBox 14"/>
          <p:cNvSpPr txBox="1"/>
          <p:nvPr/>
        </p:nvSpPr>
        <p:spPr>
          <a:xfrm>
            <a:off x="492369" y="436761"/>
            <a:ext cx="2625970"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charset="0"/>
                <a:ea typeface="Arial" charset="0"/>
                <a:cs typeface="Arial" charset="0"/>
              </a:rPr>
              <a:t>Who we are</a:t>
            </a:r>
          </a:p>
        </p:txBody>
      </p:sp>
      <p:graphicFrame>
        <p:nvGraphicFramePr>
          <p:cNvPr id="2" name="Table 1"/>
          <p:cNvGraphicFramePr>
            <a:graphicFrameLocks noGrp="1"/>
          </p:cNvGraphicFramePr>
          <p:nvPr/>
        </p:nvGraphicFramePr>
        <p:xfrm>
          <a:off x="834212" y="3458004"/>
          <a:ext cx="4500881" cy="1483360"/>
        </p:xfrm>
        <a:graphic>
          <a:graphicData uri="http://schemas.openxmlformats.org/drawingml/2006/table">
            <a:tbl>
              <a:tblPr firstRow="1" bandRow="1">
                <a:tableStyleId>{5C22544A-7EE6-4342-B048-85BDC9FD1C3A}</a:tableStyleId>
              </a:tblPr>
              <a:tblGrid>
                <a:gridCol w="3048001">
                  <a:extLst>
                    <a:ext uri="{9D8B030D-6E8A-4147-A177-3AD203B41FA5}">
                      <a16:colId xmlns:a16="http://schemas.microsoft.com/office/drawing/2014/main" val="3215086509"/>
                    </a:ext>
                  </a:extLst>
                </a:gridCol>
                <a:gridCol w="1452880">
                  <a:extLst>
                    <a:ext uri="{9D8B030D-6E8A-4147-A177-3AD203B41FA5}">
                      <a16:colId xmlns:a16="http://schemas.microsoft.com/office/drawing/2014/main" val="1832990652"/>
                    </a:ext>
                  </a:extLst>
                </a:gridCol>
              </a:tblGrid>
              <a:tr h="370840">
                <a:tc gridSpan="2">
                  <a:txBody>
                    <a:bodyPr/>
                    <a:lstStyle/>
                    <a:p>
                      <a:r>
                        <a:rPr lang="en-GB" sz="1600" dirty="0">
                          <a:latin typeface="Arial" panose="020B0604020202020204" pitchFamily="34" charset="0"/>
                          <a:cs typeface="Arial" panose="020B0604020202020204" pitchFamily="34" charset="0"/>
                        </a:rPr>
                        <a:t>Network assets</a:t>
                      </a:r>
                    </a:p>
                  </a:txBody>
                  <a:tcPr>
                    <a:solidFill>
                      <a:srgbClr val="825391"/>
                    </a:solidFill>
                  </a:tcPr>
                </a:tc>
                <a:tc hMerge="1">
                  <a:txBody>
                    <a:bodyPr/>
                    <a:lstStyle/>
                    <a:p>
                      <a:endParaRPr lang="en-GB" dirty="0"/>
                    </a:p>
                  </a:txBody>
                  <a:tcPr>
                    <a:solidFill>
                      <a:srgbClr val="825391"/>
                    </a:solidFill>
                  </a:tcPr>
                </a:tc>
                <a:extLst>
                  <a:ext uri="{0D108BD9-81ED-4DB2-BD59-A6C34878D82A}">
                    <a16:rowId xmlns:a16="http://schemas.microsoft.com/office/drawing/2014/main" val="1845147543"/>
                  </a:ext>
                </a:extLst>
              </a:tr>
              <a:tr h="370840">
                <a:tc>
                  <a:txBody>
                    <a:bodyPr/>
                    <a:lstStyle/>
                    <a:p>
                      <a:r>
                        <a:rPr lang="en-GB" sz="1600" dirty="0">
                          <a:latin typeface="Arial" panose="020B0604020202020204" pitchFamily="34" charset="0"/>
                          <a:cs typeface="Arial" panose="020B0604020202020204" pitchFamily="34" charset="0"/>
                        </a:rPr>
                        <a:t>Cables</a:t>
                      </a:r>
                      <a:r>
                        <a:rPr lang="en-GB" sz="1600" baseline="0" dirty="0">
                          <a:latin typeface="Arial" panose="020B0604020202020204" pitchFamily="34" charset="0"/>
                          <a:cs typeface="Arial" panose="020B0604020202020204" pitchFamily="34" charset="0"/>
                        </a:rPr>
                        <a:t> and overhead lines</a:t>
                      </a:r>
                      <a:endParaRPr lang="en-GB" sz="1600" dirty="0">
                        <a:latin typeface="Arial" panose="020B0604020202020204" pitchFamily="34" charset="0"/>
                        <a:cs typeface="Arial" panose="020B0604020202020204" pitchFamily="34" charset="0"/>
                      </a:endParaRPr>
                    </a:p>
                  </a:txBody>
                  <a:tcPr>
                    <a:solidFill>
                      <a:srgbClr val="D5CBD6"/>
                    </a:solidFill>
                  </a:tcPr>
                </a:tc>
                <a:tc>
                  <a:txBody>
                    <a:bodyPr/>
                    <a:lstStyle/>
                    <a:p>
                      <a:r>
                        <a:rPr lang="en-GB" sz="1600" dirty="0">
                          <a:latin typeface="Arial" panose="020B0604020202020204" pitchFamily="34" charset="0"/>
                          <a:cs typeface="Arial" panose="020B0604020202020204" pitchFamily="34" charset="0"/>
                        </a:rPr>
                        <a:t>225,000 km</a:t>
                      </a:r>
                    </a:p>
                  </a:txBody>
                  <a:tcPr>
                    <a:solidFill>
                      <a:srgbClr val="D5CBD6"/>
                    </a:solidFill>
                  </a:tcPr>
                </a:tc>
                <a:extLst>
                  <a:ext uri="{0D108BD9-81ED-4DB2-BD59-A6C34878D82A}">
                    <a16:rowId xmlns:a16="http://schemas.microsoft.com/office/drawing/2014/main" val="1468562472"/>
                  </a:ext>
                </a:extLst>
              </a:tr>
              <a:tr h="370840">
                <a:tc>
                  <a:txBody>
                    <a:bodyPr/>
                    <a:lstStyle/>
                    <a:p>
                      <a:r>
                        <a:rPr lang="en-GB" sz="1600" dirty="0">
                          <a:latin typeface="Arial" panose="020B0604020202020204" pitchFamily="34" charset="0"/>
                          <a:cs typeface="Arial" panose="020B0604020202020204" pitchFamily="34" charset="0"/>
                        </a:rPr>
                        <a:t>Poles and towers</a:t>
                      </a:r>
                    </a:p>
                  </a:txBody>
                  <a:tcPr>
                    <a:solidFill>
                      <a:srgbClr val="DED8DE"/>
                    </a:solidFill>
                  </a:tcPr>
                </a:tc>
                <a:tc>
                  <a:txBody>
                    <a:bodyPr/>
                    <a:lstStyle/>
                    <a:p>
                      <a:r>
                        <a:rPr lang="en-GB" sz="1600" dirty="0">
                          <a:latin typeface="Arial" panose="020B0604020202020204" pitchFamily="34" charset="0"/>
                          <a:cs typeface="Arial" panose="020B0604020202020204" pitchFamily="34" charset="0"/>
                        </a:rPr>
                        <a:t>1,389,000</a:t>
                      </a:r>
                    </a:p>
                  </a:txBody>
                  <a:tcPr>
                    <a:solidFill>
                      <a:srgbClr val="DED8DE"/>
                    </a:solidFill>
                  </a:tcPr>
                </a:tc>
                <a:extLst>
                  <a:ext uri="{0D108BD9-81ED-4DB2-BD59-A6C34878D82A}">
                    <a16:rowId xmlns:a16="http://schemas.microsoft.com/office/drawing/2014/main" val="1622509081"/>
                  </a:ext>
                </a:extLst>
              </a:tr>
              <a:tr h="370840">
                <a:tc>
                  <a:txBody>
                    <a:bodyPr/>
                    <a:lstStyle/>
                    <a:p>
                      <a:r>
                        <a:rPr lang="en-GB" sz="1600" dirty="0">
                          <a:latin typeface="Arial" panose="020B0604020202020204" pitchFamily="34" charset="0"/>
                          <a:cs typeface="Arial" panose="020B0604020202020204" pitchFamily="34" charset="0"/>
                        </a:rPr>
                        <a:t>Transformers</a:t>
                      </a:r>
                    </a:p>
                  </a:txBody>
                  <a:tcPr>
                    <a:solidFill>
                      <a:srgbClr val="D5CBD6"/>
                    </a:solidFill>
                  </a:tcPr>
                </a:tc>
                <a:tc>
                  <a:txBody>
                    <a:bodyPr/>
                    <a:lstStyle/>
                    <a:p>
                      <a:r>
                        <a:rPr lang="en-GB" sz="1600" dirty="0">
                          <a:latin typeface="Arial" panose="020B0604020202020204" pitchFamily="34" charset="0"/>
                          <a:cs typeface="Arial" panose="020B0604020202020204" pitchFamily="34" charset="0"/>
                        </a:rPr>
                        <a:t>188,000</a:t>
                      </a:r>
                    </a:p>
                  </a:txBody>
                  <a:tcPr>
                    <a:solidFill>
                      <a:srgbClr val="D5CBD6"/>
                    </a:solidFill>
                  </a:tcPr>
                </a:tc>
                <a:extLst>
                  <a:ext uri="{0D108BD9-81ED-4DB2-BD59-A6C34878D82A}">
                    <a16:rowId xmlns:a16="http://schemas.microsoft.com/office/drawing/2014/main" val="3730407115"/>
                  </a:ext>
                </a:extLst>
              </a:tr>
            </a:tbl>
          </a:graphicData>
        </a:graphic>
      </p:graphicFrame>
    </p:spTree>
    <p:extLst>
      <p:ext uri="{BB962C8B-B14F-4D97-AF65-F5344CB8AC3E}">
        <p14:creationId xmlns:p14="http://schemas.microsoft.com/office/powerpoint/2010/main" val="1918531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a:off x="492369" y="5855045"/>
            <a:ext cx="11195539" cy="54000"/>
          </a:xfrm>
          <a:prstGeom prst="rect">
            <a:avLst/>
          </a:prstGeom>
          <a:gradFill>
            <a:gsLst>
              <a:gs pos="0">
                <a:srgbClr val="4DB8A3"/>
              </a:gs>
              <a:gs pos="100000">
                <a:srgbClr val="2F61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476326" y="1573327"/>
            <a:ext cx="9344329" cy="525785"/>
          </a:xfrm>
          <a:prstGeom prst="rect">
            <a:avLst/>
          </a:prstGeom>
        </p:spPr>
        <p:txBody>
          <a:bodyPr wrap="square" lIns="0" tIns="0" rIns="0" bIns="0">
            <a:spAutoFit/>
          </a:bodyPr>
          <a:lstStyle/>
          <a:p>
            <a:pPr marL="342900" marR="0" lvl="0" indent="-342900" algn="l" defTabSz="914400" rtl="0" eaLnBrk="1" fontAlgn="auto" latinLnBrk="0" hangingPunct="1">
              <a:lnSpc>
                <a:spcPct val="100000"/>
              </a:lnSpc>
              <a:spcBef>
                <a:spcPts val="300"/>
              </a:spcBef>
              <a:spcAft>
                <a:spcPts val="300"/>
              </a:spcAft>
              <a:buClr>
                <a:srgbClr val="4DB8A3"/>
              </a:buClr>
              <a:buSzTx/>
              <a:buFont typeface="Arial" charset="0"/>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Arial" charset="0"/>
                <a:ea typeface="Arial" charset="0"/>
                <a:cs typeface="Arial" charset="0"/>
              </a:rPr>
              <a:t>A </a:t>
            </a:r>
            <a:r>
              <a:rPr kumimoji="0" lang="en-GB" sz="1600" b="0" i="0" u="sng" strike="noStrike" kern="1200" cap="none" spc="0" normalizeH="0" baseline="0" noProof="0" dirty="0">
                <a:ln>
                  <a:noFill/>
                </a:ln>
                <a:solidFill>
                  <a:srgbClr val="E7E6E6">
                    <a:lumMod val="25000"/>
                  </a:srgbClr>
                </a:solidFill>
                <a:effectLst/>
                <a:uLnTx/>
                <a:uFillTx/>
                <a:latin typeface="Arial" charset="0"/>
                <a:ea typeface="Arial" charset="0"/>
                <a:cs typeface="Arial" charset="0"/>
              </a:rPr>
              <a:t>D</a:t>
            </a:r>
            <a:r>
              <a:rPr kumimoji="0" lang="en-GB" sz="1600" b="0" i="0" u="none" strike="noStrike" kern="1200" cap="none" spc="0" normalizeH="0" baseline="0" noProof="0" dirty="0">
                <a:ln>
                  <a:noFill/>
                </a:ln>
                <a:solidFill>
                  <a:srgbClr val="E7E6E6">
                    <a:lumMod val="25000"/>
                  </a:srgbClr>
                </a:solidFill>
                <a:effectLst/>
                <a:uLnTx/>
                <a:uFillTx/>
                <a:latin typeface="Arial" charset="0"/>
                <a:ea typeface="Arial" charset="0"/>
                <a:cs typeface="Arial" charset="0"/>
              </a:rPr>
              <a:t>istribution </a:t>
            </a:r>
            <a:r>
              <a:rPr kumimoji="0" lang="en-GB" sz="1600" b="0" i="1" u="sng" strike="noStrike" kern="1200" cap="none" spc="0" normalizeH="0" baseline="0" noProof="0" dirty="0">
                <a:ln>
                  <a:noFill/>
                </a:ln>
                <a:solidFill>
                  <a:srgbClr val="E7E6E6">
                    <a:lumMod val="25000"/>
                  </a:srgbClr>
                </a:solidFill>
                <a:effectLst/>
                <a:uLnTx/>
                <a:uFillTx/>
                <a:latin typeface="Arial" charset="0"/>
                <a:ea typeface="Arial" charset="0"/>
                <a:cs typeface="Arial" charset="0"/>
              </a:rPr>
              <a:t>N</a:t>
            </a:r>
            <a:r>
              <a:rPr kumimoji="0" lang="en-GB" sz="1600" b="0" i="1" u="none" strike="noStrike" kern="1200" cap="none" spc="0" normalizeH="0" baseline="0" noProof="0" dirty="0">
                <a:ln>
                  <a:noFill/>
                </a:ln>
                <a:solidFill>
                  <a:srgbClr val="E7E6E6">
                    <a:lumMod val="25000"/>
                  </a:srgbClr>
                </a:solidFill>
                <a:effectLst/>
                <a:uLnTx/>
                <a:uFillTx/>
                <a:latin typeface="Arial" charset="0"/>
                <a:ea typeface="Arial" charset="0"/>
                <a:cs typeface="Arial" charset="0"/>
              </a:rPr>
              <a:t>etwork</a:t>
            </a:r>
            <a:r>
              <a:rPr kumimoji="0" lang="en-GB" sz="1600" b="0" i="0" u="none" strike="noStrike" kern="1200" cap="none" spc="0" normalizeH="0" baseline="0" noProof="0" dirty="0">
                <a:ln>
                  <a:noFill/>
                </a:ln>
                <a:solidFill>
                  <a:srgbClr val="E7E6E6">
                    <a:lumMod val="25000"/>
                  </a:srgbClr>
                </a:solidFill>
                <a:effectLst/>
                <a:uLnTx/>
                <a:uFillTx/>
                <a:latin typeface="Arial" charset="0"/>
                <a:ea typeface="Arial" charset="0"/>
                <a:cs typeface="Arial" charset="0"/>
              </a:rPr>
              <a:t> </a:t>
            </a:r>
            <a:r>
              <a:rPr kumimoji="0" lang="en-GB" sz="1600" b="0" i="0" u="sng" strike="noStrike" kern="1200" cap="none" spc="0" normalizeH="0" baseline="0" noProof="0" dirty="0">
                <a:ln>
                  <a:noFill/>
                </a:ln>
                <a:solidFill>
                  <a:srgbClr val="E7E6E6">
                    <a:lumMod val="25000"/>
                  </a:srgbClr>
                </a:solidFill>
                <a:effectLst/>
                <a:uLnTx/>
                <a:uFillTx/>
                <a:latin typeface="Arial" charset="0"/>
                <a:ea typeface="Arial" charset="0"/>
                <a:cs typeface="Arial" charset="0"/>
              </a:rPr>
              <a:t>O</a:t>
            </a:r>
            <a:r>
              <a:rPr kumimoji="0" lang="en-GB" sz="1600" b="0" i="0" u="none" strike="noStrike" kern="1200" cap="none" spc="0" normalizeH="0" baseline="0" noProof="0" dirty="0">
                <a:ln>
                  <a:noFill/>
                </a:ln>
                <a:solidFill>
                  <a:srgbClr val="E7E6E6">
                    <a:lumMod val="25000"/>
                  </a:srgbClr>
                </a:solidFill>
                <a:effectLst/>
                <a:uLnTx/>
                <a:uFillTx/>
                <a:latin typeface="Arial" charset="0"/>
                <a:ea typeface="Arial" charset="0"/>
                <a:cs typeface="Arial" charset="0"/>
              </a:rPr>
              <a:t>perator (DNO)</a:t>
            </a: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400" b="0" i="0" u="none" strike="noStrike" kern="1200" cap="none" spc="0" normalizeH="0" baseline="0" noProof="0" dirty="0">
              <a:ln>
                <a:noFill/>
              </a:ln>
              <a:solidFill>
                <a:srgbClr val="E7E6E6">
                  <a:lumMod val="25000"/>
                </a:srgbClr>
              </a:solidFill>
              <a:effectLst/>
              <a:uLnTx/>
              <a:uFillTx/>
              <a:latin typeface="Arial" charset="0"/>
              <a:ea typeface="Arial" charset="0"/>
              <a:cs typeface="Arial" charset="0"/>
            </a:endParaRPr>
          </a:p>
        </p:txBody>
      </p:sp>
      <p:sp>
        <p:nvSpPr>
          <p:cNvPr id="15" name="TextBox 14"/>
          <p:cNvSpPr txBox="1"/>
          <p:nvPr/>
        </p:nvSpPr>
        <p:spPr>
          <a:xfrm>
            <a:off x="492369" y="436761"/>
            <a:ext cx="2625970"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charset="0"/>
                <a:ea typeface="Arial" charset="0"/>
                <a:cs typeface="Arial" charset="0"/>
              </a:rPr>
              <a:t>Who we are</a:t>
            </a:r>
          </a:p>
        </p:txBody>
      </p:sp>
      <p:pic>
        <p:nvPicPr>
          <p:cNvPr id="24" name="Picture 23" descr="A picture containing clock&#10;&#10;Description automatically generated">
            <a:extLst>
              <a:ext uri="{FF2B5EF4-FFF2-40B4-BE49-F238E27FC236}">
                <a16:creationId xmlns:a16="http://schemas.microsoft.com/office/drawing/2014/main" id="{F2E57313-839E-7D4E-A781-42DF74936D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2369" y="2307353"/>
            <a:ext cx="11195539" cy="2946974"/>
          </a:xfrm>
          <a:prstGeom prst="rect">
            <a:avLst/>
          </a:prstGeom>
        </p:spPr>
      </p:pic>
    </p:spTree>
    <p:extLst>
      <p:ext uri="{BB962C8B-B14F-4D97-AF65-F5344CB8AC3E}">
        <p14:creationId xmlns:p14="http://schemas.microsoft.com/office/powerpoint/2010/main" val="3683827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a:off x="492369" y="5855045"/>
            <a:ext cx="11195539" cy="54000"/>
          </a:xfrm>
          <a:prstGeom prst="rect">
            <a:avLst/>
          </a:prstGeom>
          <a:gradFill>
            <a:gsLst>
              <a:gs pos="0">
                <a:srgbClr val="4DB8A3"/>
              </a:gs>
              <a:gs pos="100000">
                <a:srgbClr val="2F61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476326" y="1573327"/>
            <a:ext cx="9344329" cy="246221"/>
          </a:xfrm>
          <a:prstGeom prst="rect">
            <a:avLst/>
          </a:prstGeom>
        </p:spPr>
        <p:txBody>
          <a:bodyPr wrap="square" lIns="0" tIns="0" rIns="0" bIns="0">
            <a:spAutoFit/>
          </a:bodyPr>
          <a:lstStyle/>
          <a:p>
            <a:pPr marL="342900" lvl="0" indent="-342900">
              <a:spcBef>
                <a:spcPts val="300"/>
              </a:spcBef>
              <a:spcAft>
                <a:spcPts val="300"/>
              </a:spcAft>
              <a:buClr>
                <a:srgbClr val="4DB8A3"/>
              </a:buClr>
              <a:buFont typeface="Arial" charset="0"/>
              <a:buChar char="•"/>
              <a:defRPr/>
            </a:pPr>
            <a:r>
              <a:rPr lang="en-GB" sz="1600" dirty="0">
                <a:solidFill>
                  <a:srgbClr val="E7E6E6">
                    <a:lumMod val="25000"/>
                  </a:srgbClr>
                </a:solidFill>
                <a:latin typeface="Arial" charset="0"/>
                <a:ea typeface="Arial" charset="0"/>
                <a:cs typeface="Arial" charset="0"/>
              </a:rPr>
              <a:t>Now including a </a:t>
            </a:r>
            <a:r>
              <a:rPr lang="en-GB" sz="1600" u="sng" dirty="0">
                <a:solidFill>
                  <a:srgbClr val="E7E6E6">
                    <a:lumMod val="25000"/>
                  </a:srgbClr>
                </a:solidFill>
                <a:latin typeface="Arial" charset="0"/>
                <a:ea typeface="Arial" charset="0"/>
                <a:cs typeface="Arial" charset="0"/>
              </a:rPr>
              <a:t>D</a:t>
            </a:r>
            <a:r>
              <a:rPr lang="en-GB" sz="1600" dirty="0">
                <a:solidFill>
                  <a:srgbClr val="E7E6E6">
                    <a:lumMod val="25000"/>
                  </a:srgbClr>
                </a:solidFill>
                <a:latin typeface="Arial" charset="0"/>
                <a:ea typeface="Arial" charset="0"/>
                <a:cs typeface="Arial" charset="0"/>
              </a:rPr>
              <a:t>istribution </a:t>
            </a:r>
            <a:r>
              <a:rPr lang="en-GB" sz="1600" i="1" u="sng" dirty="0">
                <a:solidFill>
                  <a:srgbClr val="E7E6E6">
                    <a:lumMod val="25000"/>
                  </a:srgbClr>
                </a:solidFill>
                <a:latin typeface="Arial" charset="0"/>
                <a:ea typeface="Arial" charset="0"/>
                <a:cs typeface="Arial" charset="0"/>
              </a:rPr>
              <a:t>S</a:t>
            </a:r>
            <a:r>
              <a:rPr lang="en-GB" sz="1600" i="1" dirty="0">
                <a:solidFill>
                  <a:srgbClr val="E7E6E6">
                    <a:lumMod val="25000"/>
                  </a:srgbClr>
                </a:solidFill>
                <a:latin typeface="Arial" charset="0"/>
                <a:ea typeface="Arial" charset="0"/>
                <a:cs typeface="Arial" charset="0"/>
              </a:rPr>
              <a:t>ystem</a:t>
            </a:r>
            <a:r>
              <a:rPr lang="en-GB" sz="1600" dirty="0">
                <a:solidFill>
                  <a:srgbClr val="E7E6E6">
                    <a:lumMod val="25000"/>
                  </a:srgbClr>
                </a:solidFill>
                <a:latin typeface="Arial" charset="0"/>
                <a:ea typeface="Arial" charset="0"/>
                <a:cs typeface="Arial" charset="0"/>
              </a:rPr>
              <a:t> </a:t>
            </a:r>
            <a:r>
              <a:rPr lang="en-GB" sz="1600" u="sng" dirty="0">
                <a:solidFill>
                  <a:srgbClr val="E7E6E6">
                    <a:lumMod val="25000"/>
                  </a:srgbClr>
                </a:solidFill>
                <a:latin typeface="Arial" charset="0"/>
                <a:ea typeface="Arial" charset="0"/>
                <a:cs typeface="Arial" charset="0"/>
              </a:rPr>
              <a:t>O</a:t>
            </a:r>
            <a:r>
              <a:rPr lang="en-GB" sz="1600" dirty="0">
                <a:solidFill>
                  <a:srgbClr val="E7E6E6">
                    <a:lumMod val="25000"/>
                  </a:srgbClr>
                </a:solidFill>
                <a:latin typeface="Arial" charset="0"/>
                <a:ea typeface="Arial" charset="0"/>
                <a:cs typeface="Arial" charset="0"/>
              </a:rPr>
              <a:t>perator (DSO)</a:t>
            </a:r>
            <a:endParaRPr kumimoji="0" lang="en-US" sz="1400" b="0" i="0" u="none" strike="noStrike" kern="1200" cap="none" spc="0" normalizeH="0" baseline="0" noProof="0" dirty="0">
              <a:ln>
                <a:noFill/>
              </a:ln>
              <a:solidFill>
                <a:srgbClr val="E7E6E6">
                  <a:lumMod val="25000"/>
                </a:srgbClr>
              </a:solidFill>
              <a:effectLst/>
              <a:uLnTx/>
              <a:uFillTx/>
              <a:latin typeface="Arial" charset="0"/>
              <a:ea typeface="Arial" charset="0"/>
              <a:cs typeface="Arial" charset="0"/>
            </a:endParaRPr>
          </a:p>
        </p:txBody>
      </p:sp>
      <p:sp>
        <p:nvSpPr>
          <p:cNvPr id="15" name="TextBox 14"/>
          <p:cNvSpPr txBox="1"/>
          <p:nvPr/>
        </p:nvSpPr>
        <p:spPr>
          <a:xfrm>
            <a:off x="492369" y="436761"/>
            <a:ext cx="2625970"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charset="0"/>
                <a:ea typeface="Arial" charset="0"/>
                <a:cs typeface="Arial" charset="0"/>
              </a:rPr>
              <a:t>Who we are</a:t>
            </a:r>
          </a:p>
        </p:txBody>
      </p:sp>
      <p:pic>
        <p:nvPicPr>
          <p:cNvPr id="43" name="Picture 42">
            <a:extLst>
              <a:ext uri="{FF2B5EF4-FFF2-40B4-BE49-F238E27FC236}">
                <a16:creationId xmlns:a16="http://schemas.microsoft.com/office/drawing/2014/main" id="{84AA49BB-F4C2-F043-B978-286E02BFFFC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79445" y="2041609"/>
            <a:ext cx="9992890" cy="3648198"/>
          </a:xfrm>
          <a:prstGeom prst="rect">
            <a:avLst/>
          </a:prstGeom>
        </p:spPr>
      </p:pic>
    </p:spTree>
    <p:extLst>
      <p:ext uri="{BB962C8B-B14F-4D97-AF65-F5344CB8AC3E}">
        <p14:creationId xmlns:p14="http://schemas.microsoft.com/office/powerpoint/2010/main" val="961502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0" y="0"/>
            <a:ext cx="12192000" cy="6858000"/>
          </a:xfrm>
          <a:prstGeom prst="rect">
            <a:avLst/>
          </a:prstGeom>
          <a:gradFill>
            <a:gsLst>
              <a:gs pos="100000">
                <a:srgbClr val="4DB8A3"/>
              </a:gs>
              <a:gs pos="0">
                <a:srgbClr val="2F617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7" name="Picture 6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23231" y="6075012"/>
            <a:ext cx="1664677" cy="476295"/>
          </a:xfrm>
          <a:prstGeom prst="rect">
            <a:avLst/>
          </a:prstGeom>
        </p:spPr>
      </p:pic>
      <p:grpSp>
        <p:nvGrpSpPr>
          <p:cNvPr id="68" name="Group 67"/>
          <p:cNvGrpSpPr/>
          <p:nvPr/>
        </p:nvGrpSpPr>
        <p:grpSpPr>
          <a:xfrm>
            <a:off x="492370" y="6134285"/>
            <a:ext cx="433853" cy="195122"/>
            <a:chOff x="5435600" y="3558786"/>
            <a:chExt cx="1151573" cy="517913"/>
          </a:xfrm>
        </p:grpSpPr>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5600" y="3558786"/>
              <a:ext cx="517911" cy="517913"/>
            </a:xfrm>
            <a:prstGeom prst="rect">
              <a:avLst/>
            </a:prstGeom>
          </p:spPr>
        </p:pic>
        <p:pic>
          <p:nvPicPr>
            <p:cNvPr id="70" name="Picture 6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9262" y="3563813"/>
              <a:ext cx="517911" cy="512886"/>
            </a:xfrm>
            <a:prstGeom prst="rect">
              <a:avLst/>
            </a:prstGeom>
          </p:spPr>
        </p:pic>
      </p:grpSp>
      <p:sp>
        <p:nvSpPr>
          <p:cNvPr id="71" name="Rectangle 70"/>
          <p:cNvSpPr/>
          <p:nvPr/>
        </p:nvSpPr>
        <p:spPr>
          <a:xfrm>
            <a:off x="492369" y="6355244"/>
            <a:ext cx="1355692" cy="184666"/>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Arial" charset="0"/>
                <a:cs typeface="Arial" charset="0"/>
              </a:rPr>
              <a:t>westernpower.co.uk</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rot="10800000">
            <a:off x="492369" y="5855045"/>
            <a:ext cx="11195539"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492369" y="436761"/>
            <a:ext cx="11195540"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charset="0"/>
                <a:ea typeface="Arial" charset="0"/>
                <a:cs typeface="Arial" charset="0"/>
              </a:rPr>
              <a:t>What we do</a:t>
            </a:r>
          </a:p>
        </p:txBody>
      </p:sp>
      <p:sp>
        <p:nvSpPr>
          <p:cNvPr id="72" name="Rectangle 71"/>
          <p:cNvSpPr/>
          <p:nvPr/>
        </p:nvSpPr>
        <p:spPr>
          <a:xfrm>
            <a:off x="492369" y="1137139"/>
            <a:ext cx="11195539"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Table 3"/>
          <p:cNvGraphicFramePr>
            <a:graphicFrameLocks noGrp="1"/>
          </p:cNvGraphicFramePr>
          <p:nvPr/>
        </p:nvGraphicFramePr>
        <p:xfrm>
          <a:off x="496398" y="3467511"/>
          <a:ext cx="11191510" cy="2343513"/>
        </p:xfrm>
        <a:graphic>
          <a:graphicData uri="http://schemas.openxmlformats.org/drawingml/2006/table">
            <a:tbl>
              <a:tblPr firstRow="1" bandRow="1">
                <a:tableStyleId>{5C22544A-7EE6-4342-B048-85BDC9FD1C3A}</a:tableStyleId>
              </a:tblPr>
              <a:tblGrid>
                <a:gridCol w="2238302">
                  <a:extLst>
                    <a:ext uri="{9D8B030D-6E8A-4147-A177-3AD203B41FA5}">
                      <a16:colId xmlns:a16="http://schemas.microsoft.com/office/drawing/2014/main" val="2817173180"/>
                    </a:ext>
                  </a:extLst>
                </a:gridCol>
                <a:gridCol w="2238302">
                  <a:extLst>
                    <a:ext uri="{9D8B030D-6E8A-4147-A177-3AD203B41FA5}">
                      <a16:colId xmlns:a16="http://schemas.microsoft.com/office/drawing/2014/main" val="3026767421"/>
                    </a:ext>
                  </a:extLst>
                </a:gridCol>
                <a:gridCol w="2238302">
                  <a:extLst>
                    <a:ext uri="{9D8B030D-6E8A-4147-A177-3AD203B41FA5}">
                      <a16:colId xmlns:a16="http://schemas.microsoft.com/office/drawing/2014/main" val="2652043296"/>
                    </a:ext>
                  </a:extLst>
                </a:gridCol>
                <a:gridCol w="2238302">
                  <a:extLst>
                    <a:ext uri="{9D8B030D-6E8A-4147-A177-3AD203B41FA5}">
                      <a16:colId xmlns:a16="http://schemas.microsoft.com/office/drawing/2014/main" val="3126740620"/>
                    </a:ext>
                  </a:extLst>
                </a:gridCol>
                <a:gridCol w="2238302">
                  <a:extLst>
                    <a:ext uri="{9D8B030D-6E8A-4147-A177-3AD203B41FA5}">
                      <a16:colId xmlns:a16="http://schemas.microsoft.com/office/drawing/2014/main" val="2124539187"/>
                    </a:ext>
                  </a:extLst>
                </a:gridCol>
              </a:tblGrid>
              <a:tr h="2343513">
                <a:tc>
                  <a:txBody>
                    <a:bodyPr/>
                    <a:lstStyle/>
                    <a:p>
                      <a:pPr algn="ctr"/>
                      <a:r>
                        <a:rPr lang="en-GB" sz="2400" dirty="0">
                          <a:solidFill>
                            <a:schemeClr val="bg1"/>
                          </a:solidFill>
                          <a:latin typeface="Arial" panose="020B0604020202020204" pitchFamily="34" charset="0"/>
                          <a:cs typeface="Arial" panose="020B0604020202020204" pitchFamily="34" charset="0"/>
                        </a:rPr>
                        <a:t>Keep the lights 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en-US" sz="1400" b="0" dirty="0">
                        <a:solidFill>
                          <a:srgbClr val="FFFFFF"/>
                        </a:solidFill>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400" b="0" dirty="0">
                          <a:solidFill>
                            <a:srgbClr val="FFFFFF"/>
                          </a:solidFill>
                          <a:latin typeface="Arial" pitchFamily="34" charset="0"/>
                          <a:cs typeface="Arial" pitchFamily="34" charset="0"/>
                        </a:rPr>
                        <a:t>by operating our network assets effectively</a:t>
                      </a:r>
                      <a:endParaRPr lang="en-GB" sz="1400" b="0" dirty="0">
                        <a:solidFill>
                          <a:srgbClr val="FFFFFF"/>
                        </a:solidFill>
                        <a:latin typeface="Arial" charset="0"/>
                      </a:endParaRPr>
                    </a:p>
                    <a:p>
                      <a:pPr algn="ctr"/>
                      <a:endParaRPr lang="en-GB" sz="24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bg1"/>
                          </a:solidFill>
                          <a:latin typeface="Arial" panose="020B0604020202020204" pitchFamily="34" charset="0"/>
                          <a:cs typeface="Arial" panose="020B0604020202020204" pitchFamily="34" charset="0"/>
                        </a:rPr>
                        <a:t>Maintain</a:t>
                      </a:r>
                      <a:r>
                        <a:rPr lang="en-GB" sz="2400" baseline="0" dirty="0">
                          <a:solidFill>
                            <a:schemeClr val="bg1"/>
                          </a:solidFill>
                          <a:latin typeface="Arial" panose="020B0604020202020204" pitchFamily="34" charset="0"/>
                          <a:cs typeface="Arial" panose="020B0604020202020204" pitchFamily="34" charset="0"/>
                        </a:rPr>
                        <a:t> equipment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rgbClr val="FFFFFF"/>
                        </a:solidFill>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400" b="0" kern="1200" dirty="0">
                          <a:solidFill>
                            <a:srgbClr val="FFFFFF"/>
                          </a:solidFill>
                          <a:latin typeface="Arial" pitchFamily="34" charset="0"/>
                          <a:ea typeface="+mn-ea"/>
                          <a:cs typeface="Arial" pitchFamily="34" charset="0"/>
                        </a:rPr>
                        <a:t>so that the network</a:t>
                      </a:r>
                      <a:r>
                        <a:rPr lang="en-GB" altLang="en-US" sz="1400" b="0" kern="1200" baseline="0" dirty="0">
                          <a:solidFill>
                            <a:srgbClr val="FFFFFF"/>
                          </a:solidFill>
                          <a:latin typeface="Arial" pitchFamily="34" charset="0"/>
                          <a:ea typeface="+mn-ea"/>
                          <a:cs typeface="Arial" pitchFamily="34" charset="0"/>
                        </a:rPr>
                        <a:t> </a:t>
                      </a:r>
                      <a:r>
                        <a:rPr lang="en-GB" altLang="en-US" sz="1400" b="0" kern="1200" dirty="0">
                          <a:solidFill>
                            <a:srgbClr val="FFFFFF"/>
                          </a:solidFill>
                          <a:latin typeface="Arial" pitchFamily="34" charset="0"/>
                          <a:ea typeface="+mn-ea"/>
                          <a:cs typeface="Arial" pitchFamily="34" charset="0"/>
                        </a:rPr>
                        <a:t>remains reliable</a:t>
                      </a:r>
                      <a:endParaRPr lang="en-GB" sz="1400" b="0" kern="1200" dirty="0">
                        <a:solidFill>
                          <a:srgbClr val="FFFFFF"/>
                        </a:solidFill>
                        <a:latin typeface="Arial" pitchFamily="34" charset="0"/>
                        <a:ea typeface="+mn-ea"/>
                        <a:cs typeface="Arial" pitchFamily="34" charset="0"/>
                      </a:endParaRPr>
                    </a:p>
                    <a:p>
                      <a:pPr algn="ctr"/>
                      <a:endParaRPr lang="en-GB" sz="24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bg1"/>
                          </a:solidFill>
                          <a:latin typeface="Arial" panose="020B0604020202020204" pitchFamily="34" charset="0"/>
                          <a:cs typeface="Arial" panose="020B0604020202020204" pitchFamily="34" charset="0"/>
                        </a:rPr>
                        <a:t>Fix the network</a:t>
                      </a:r>
                    </a:p>
                    <a:p>
                      <a:pPr algn="ctr"/>
                      <a:endParaRPr lang="en-GB" sz="14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400" b="0" kern="1200" dirty="0">
                          <a:solidFill>
                            <a:srgbClr val="FFFFFF"/>
                          </a:solidFill>
                          <a:latin typeface="Arial" pitchFamily="34" charset="0"/>
                          <a:ea typeface="+mn-ea"/>
                          <a:cs typeface="Arial" pitchFamily="34" charset="0"/>
                        </a:rPr>
                        <a:t>if equipment gets damaged or is faulty</a:t>
                      </a:r>
                      <a:endParaRPr lang="en-GB" sz="1400" b="0" kern="1200" dirty="0">
                        <a:solidFill>
                          <a:srgbClr val="FFFFFF"/>
                        </a:solidFill>
                        <a:latin typeface="Arial" pitchFamily="34" charset="0"/>
                        <a:ea typeface="+mn-ea"/>
                        <a:cs typeface="Arial" pitchFamily="34" charset="0"/>
                      </a:endParaRPr>
                    </a:p>
                    <a:p>
                      <a:pPr algn="ctr"/>
                      <a:endParaRPr lang="en-GB" sz="24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bg1"/>
                          </a:solidFill>
                          <a:latin typeface="Arial" panose="020B0604020202020204" pitchFamily="34" charset="0"/>
                          <a:cs typeface="Arial" panose="020B0604020202020204" pitchFamily="34" charset="0"/>
                        </a:rPr>
                        <a:t>Connect customers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en-US" sz="1400" b="0" kern="1200" dirty="0">
                        <a:solidFill>
                          <a:srgbClr val="FFFFFF"/>
                        </a:solidFill>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400" b="0" kern="1200" dirty="0">
                          <a:solidFill>
                            <a:srgbClr val="FFFFFF"/>
                          </a:solidFill>
                          <a:latin typeface="Arial" pitchFamily="34" charset="0"/>
                          <a:ea typeface="+mn-ea"/>
                          <a:cs typeface="Arial" pitchFamily="34" charset="0"/>
                        </a:rPr>
                        <a:t>by upgrading existing networks or building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400" b="0" kern="1200" dirty="0">
                          <a:solidFill>
                            <a:srgbClr val="FFFFFF"/>
                          </a:solidFill>
                          <a:latin typeface="Arial" pitchFamily="34" charset="0"/>
                          <a:ea typeface="+mn-ea"/>
                          <a:cs typeface="Arial" pitchFamily="34" charset="0"/>
                        </a:rPr>
                        <a:t>new ones</a:t>
                      </a:r>
                      <a:endParaRPr lang="en-GB" sz="1400" b="0" kern="1200" dirty="0">
                        <a:solidFill>
                          <a:srgbClr val="FFFFFF"/>
                        </a:solidFill>
                        <a:latin typeface="Arial" pitchFamily="34" charset="0"/>
                        <a:ea typeface="+mn-ea"/>
                        <a:cs typeface="Arial" pitchFamily="34" charset="0"/>
                      </a:endParaRPr>
                    </a:p>
                    <a:p>
                      <a:pPr algn="ctr"/>
                      <a:endParaRPr lang="en-GB" sz="24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bg1"/>
                          </a:solidFill>
                          <a:latin typeface="Arial" panose="020B0604020202020204" pitchFamily="34" charset="0"/>
                          <a:cs typeface="Arial" panose="020B0604020202020204" pitchFamily="34" charset="0"/>
                        </a:rPr>
                        <a:t>Operate a smart system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rgbClr val="FFFFFF"/>
                        </a:solidFill>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400" b="0" kern="1200" dirty="0">
                          <a:solidFill>
                            <a:srgbClr val="FFFFFF"/>
                          </a:solidFill>
                          <a:latin typeface="Arial" pitchFamily="34" charset="0"/>
                          <a:ea typeface="+mn-ea"/>
                          <a:cs typeface="Arial" pitchFamily="34" charset="0"/>
                        </a:rPr>
                        <a:t>by managing two-way power flows and flexibility services</a:t>
                      </a:r>
                      <a:endParaRPr lang="en-GB" sz="1400" b="0" kern="1200" dirty="0">
                        <a:solidFill>
                          <a:srgbClr val="FFFFFF"/>
                        </a:solidFill>
                        <a:latin typeface="Arial" pitchFamily="34" charset="0"/>
                        <a:ea typeface="+mn-ea"/>
                        <a:cs typeface="Arial" pitchFamily="34" charset="0"/>
                      </a:endParaRPr>
                    </a:p>
                    <a:p>
                      <a:pPr algn="ctr"/>
                      <a:endParaRPr lang="en-GB" sz="24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3238831"/>
                  </a:ext>
                </a:extLst>
              </a:tr>
            </a:tbl>
          </a:graphicData>
        </a:graphic>
      </p:graphicFrame>
      <p:sp>
        <p:nvSpPr>
          <p:cNvPr id="26" name="Slide Number Placeholder 1"/>
          <p:cNvSpPr>
            <a:spLocks noGrp="1"/>
          </p:cNvSpPr>
          <p:nvPr>
            <p:ph type="sldNum" sz="quarter" idx="12"/>
          </p:nvPr>
        </p:nvSpPr>
        <p:spPr>
          <a:xfrm>
            <a:off x="4704290" y="6186182"/>
            <a:ext cx="2743200" cy="365125"/>
          </a:xfrm>
        </p:spPr>
        <p:txBody>
          <a:bodyPr/>
          <a:lstStyle/>
          <a:p>
            <a:pPr algn="ctr"/>
            <a:fld id="{4FE740D0-88E9-FF4C-87D2-02E254C2EFD4}" type="slidenum">
              <a:rPr lang="en-US" sz="1400" b="1" smtClean="0">
                <a:solidFill>
                  <a:schemeClr val="bg1"/>
                </a:solidFill>
                <a:latin typeface="Arial" panose="020B0604020202020204" pitchFamily="34" charset="0"/>
                <a:cs typeface="Arial" panose="020B0604020202020204" pitchFamily="34" charset="0"/>
              </a:rPr>
              <a:pPr algn="ctr"/>
              <a:t>5</a:t>
            </a:fld>
            <a:endParaRPr lang="en-US" sz="1400" b="1" dirty="0">
              <a:solidFill>
                <a:schemeClr val="bg1"/>
              </a:solidFill>
              <a:latin typeface="Arial" panose="020B0604020202020204" pitchFamily="34" charset="0"/>
              <a:cs typeface="Arial" panose="020B0604020202020204" pitchFamily="34" charset="0"/>
            </a:endParaRPr>
          </a:p>
        </p:txBody>
      </p:sp>
      <p:pic>
        <p:nvPicPr>
          <p:cNvPr id="29" name="Picture 28" descr="A close up of a logo&#10;&#10;Description automatically generated">
            <a:extLst>
              <a:ext uri="{FF2B5EF4-FFF2-40B4-BE49-F238E27FC236}">
                <a16:creationId xmlns:a16="http://schemas.microsoft.com/office/drawing/2014/main" id="{A2B2CA17-6348-1241-AA9C-E60BE45B44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376" y="1634926"/>
            <a:ext cx="1717644" cy="1717644"/>
          </a:xfrm>
          <a:prstGeom prst="rect">
            <a:avLst/>
          </a:prstGeom>
        </p:spPr>
      </p:pic>
      <p:pic>
        <p:nvPicPr>
          <p:cNvPr id="31" name="Picture 30">
            <a:extLst>
              <a:ext uri="{FF2B5EF4-FFF2-40B4-BE49-F238E27FC236}">
                <a16:creationId xmlns:a16="http://schemas.microsoft.com/office/drawing/2014/main" id="{2D6100FE-7177-024C-8F24-616D290B6B3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031061" y="1634926"/>
            <a:ext cx="1717644" cy="1717644"/>
          </a:xfrm>
          <a:prstGeom prst="rect">
            <a:avLst/>
          </a:prstGeom>
        </p:spPr>
      </p:pic>
      <p:pic>
        <p:nvPicPr>
          <p:cNvPr id="33" name="Picture 32">
            <a:extLst>
              <a:ext uri="{FF2B5EF4-FFF2-40B4-BE49-F238E27FC236}">
                <a16:creationId xmlns:a16="http://schemas.microsoft.com/office/drawing/2014/main" id="{28524B5D-54B1-EC40-BE6D-5EDC6AC1AAA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192370" y="1634926"/>
            <a:ext cx="1717644" cy="1717644"/>
          </a:xfrm>
          <a:prstGeom prst="rect">
            <a:avLst/>
          </a:prstGeom>
        </p:spPr>
      </p:pic>
      <p:pic>
        <p:nvPicPr>
          <p:cNvPr id="35" name="Picture 34">
            <a:extLst>
              <a:ext uri="{FF2B5EF4-FFF2-40B4-BE49-F238E27FC236}">
                <a16:creationId xmlns:a16="http://schemas.microsoft.com/office/drawing/2014/main" id="{D9B307AC-27DD-184C-B642-1A091BB8652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531809" y="1634926"/>
            <a:ext cx="1717644" cy="1717644"/>
          </a:xfrm>
          <a:prstGeom prst="rect">
            <a:avLst/>
          </a:prstGeom>
        </p:spPr>
      </p:pic>
      <p:pic>
        <p:nvPicPr>
          <p:cNvPr id="37" name="Picture 36">
            <a:extLst>
              <a:ext uri="{FF2B5EF4-FFF2-40B4-BE49-F238E27FC236}">
                <a16:creationId xmlns:a16="http://schemas.microsoft.com/office/drawing/2014/main" id="{0E37DDB3-E85B-5E44-B2D1-6ADD9D46E9DD}"/>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9728744" y="1634926"/>
            <a:ext cx="1717644" cy="1717644"/>
          </a:xfrm>
          <a:prstGeom prst="rect">
            <a:avLst/>
          </a:prstGeom>
        </p:spPr>
      </p:pic>
    </p:spTree>
    <p:extLst>
      <p:ext uri="{BB962C8B-B14F-4D97-AF65-F5344CB8AC3E}">
        <p14:creationId xmlns:p14="http://schemas.microsoft.com/office/powerpoint/2010/main" val="1364477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GB" sz="3600" dirty="0" smtClean="0"/>
              <a:t>Green recovery</a:t>
            </a:r>
            <a:endParaRPr lang="en-GB" sz="3600" dirty="0"/>
          </a:p>
        </p:txBody>
      </p:sp>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9007475" y="2359152"/>
            <a:ext cx="2679700" cy="2258568"/>
          </a:xfrm>
        </p:spPr>
      </p:pic>
      <p:sp>
        <p:nvSpPr>
          <p:cNvPr id="4" name="Text Placeholder 3"/>
          <p:cNvSpPr>
            <a:spLocks noGrp="1"/>
          </p:cNvSpPr>
          <p:nvPr>
            <p:ph type="body" sz="quarter" idx="14"/>
          </p:nvPr>
        </p:nvSpPr>
        <p:spPr/>
        <p:txBody>
          <a:bodyPr/>
          <a:lstStyle/>
          <a:p>
            <a:r>
              <a:rPr lang="en-GB" sz="1800" dirty="0" smtClean="0"/>
              <a:t>Working alongside </a:t>
            </a:r>
            <a:r>
              <a:rPr lang="en-GB" sz="1800" dirty="0" err="1" smtClean="0"/>
              <a:t>Ofgem</a:t>
            </a:r>
            <a:r>
              <a:rPr lang="en-GB" sz="1800" dirty="0" smtClean="0"/>
              <a:t> and industry, we have drawn up plans to unlock early investment in the network to boost green growth, jobs and support Net Zero.</a:t>
            </a:r>
          </a:p>
          <a:p>
            <a:r>
              <a:rPr lang="en-GB" sz="1800" dirty="0" smtClean="0"/>
              <a:t>From Monday 8</a:t>
            </a:r>
            <a:r>
              <a:rPr lang="en-GB" sz="1800" baseline="30000" dirty="0" smtClean="0"/>
              <a:t>th</a:t>
            </a:r>
            <a:r>
              <a:rPr lang="en-GB" sz="1800" dirty="0" smtClean="0"/>
              <a:t> February, a 6-week call for evidence was launched.</a:t>
            </a:r>
          </a:p>
          <a:p>
            <a:r>
              <a:rPr lang="en-GB" sz="1800" dirty="0" smtClean="0"/>
              <a:t>All stakeholders and technologies invited to participate and submit details of their projects that are ready to connect to the network.</a:t>
            </a:r>
          </a:p>
          <a:p>
            <a:r>
              <a:rPr lang="en-GB" sz="1800" dirty="0" smtClean="0"/>
              <a:t>Evidence gathered to determine the sites to target investment based on core criteria:</a:t>
            </a:r>
          </a:p>
          <a:p>
            <a:pPr marL="628650" lvl="1" indent="-171450">
              <a:buFont typeface="Arial" panose="020B0604020202020204" pitchFamily="34" charset="0"/>
              <a:buChar char="•"/>
            </a:pPr>
            <a:r>
              <a:rPr lang="en-GB" sz="1600" b="1" dirty="0" smtClean="0"/>
              <a:t>Utilisation</a:t>
            </a:r>
            <a:r>
              <a:rPr lang="en-GB" sz="1600" dirty="0" smtClean="0"/>
              <a:t> (i.e. how much of the capacity might be used in the near term)</a:t>
            </a:r>
          </a:p>
          <a:p>
            <a:pPr marL="628650" lvl="1" indent="-171450">
              <a:buFont typeface="Arial" panose="020B0604020202020204" pitchFamily="34" charset="0"/>
              <a:buChar char="•"/>
            </a:pPr>
            <a:r>
              <a:rPr lang="en-GB" sz="1600" b="1" dirty="0" smtClean="0"/>
              <a:t>Deliverability</a:t>
            </a:r>
            <a:r>
              <a:rPr lang="en-GB" sz="1600" dirty="0" smtClean="0"/>
              <a:t> (i.e. how quickly infrastructure and solutions could be completed)</a:t>
            </a:r>
          </a:p>
          <a:p>
            <a:pPr marL="628650" lvl="1" indent="-171450">
              <a:buFont typeface="Arial" panose="020B0604020202020204" pitchFamily="34" charset="0"/>
              <a:buChar char="•"/>
            </a:pPr>
            <a:r>
              <a:rPr lang="en-GB" sz="1600" b="1" dirty="0" smtClean="0"/>
              <a:t>Value for money </a:t>
            </a:r>
            <a:r>
              <a:rPr lang="en-GB" sz="1600" dirty="0" smtClean="0"/>
              <a:t>(including wider societal benefits that can be achieved)</a:t>
            </a:r>
          </a:p>
          <a:p>
            <a:pPr lvl="1"/>
            <a:endParaRPr lang="en-GB" sz="1200" dirty="0" smtClean="0"/>
          </a:p>
        </p:txBody>
      </p:sp>
      <p:sp>
        <p:nvSpPr>
          <p:cNvPr id="5" name="Text Placeholder 4"/>
          <p:cNvSpPr>
            <a:spLocks noGrp="1"/>
          </p:cNvSpPr>
          <p:nvPr>
            <p:ph type="body" sz="quarter" idx="15"/>
          </p:nvPr>
        </p:nvSpPr>
        <p:spPr/>
        <p:txBody>
          <a:bodyPr>
            <a:normAutofit lnSpcReduction="10000"/>
          </a:bodyPr>
          <a:lstStyle/>
          <a:p>
            <a:r>
              <a:rPr lang="en-GB" dirty="0" smtClean="0"/>
              <a:t>Call for evidence launch</a:t>
            </a:r>
            <a:endParaRPr lang="en-GB" dirty="0"/>
          </a:p>
        </p:txBody>
      </p:sp>
    </p:spTree>
    <p:extLst>
      <p:ext uri="{BB962C8B-B14F-4D97-AF65-F5344CB8AC3E}">
        <p14:creationId xmlns:p14="http://schemas.microsoft.com/office/powerpoint/2010/main" val="2442923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sz="3600" dirty="0" smtClean="0"/>
              <a:t>Green recovery</a:t>
            </a:r>
            <a:endParaRPr lang="en-GB" sz="3600" dirty="0"/>
          </a:p>
        </p:txBody>
      </p:sp>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5140" r="25140"/>
          <a:stretch>
            <a:fillRect/>
          </a:stretch>
        </p:blipFill>
        <p:spPr/>
      </p:pic>
      <p:sp>
        <p:nvSpPr>
          <p:cNvPr id="4" name="Text Placeholder 3"/>
          <p:cNvSpPr>
            <a:spLocks noGrp="1"/>
          </p:cNvSpPr>
          <p:nvPr>
            <p:ph type="body" sz="quarter" idx="14"/>
          </p:nvPr>
        </p:nvSpPr>
        <p:spPr/>
        <p:txBody>
          <a:bodyPr/>
          <a:lstStyle/>
          <a:p>
            <a:r>
              <a:rPr lang="en-GB" sz="1800" dirty="0" smtClean="0"/>
              <a:t>Up to £20m network investment per licence area between now and 2023.</a:t>
            </a:r>
          </a:p>
          <a:p>
            <a:r>
              <a:rPr lang="en-GB" sz="1800" dirty="0"/>
              <a:t>I</a:t>
            </a:r>
            <a:r>
              <a:rPr lang="en-GB" sz="1800" dirty="0" smtClean="0"/>
              <a:t>nvestment </a:t>
            </a:r>
            <a:r>
              <a:rPr lang="en-GB" sz="1800" dirty="0"/>
              <a:t>will upgrade and build new electrical infrastructure and substations, enabling more green developments, such as electric vehicle chargers, mass heat pump installations and renewable generation (e.g. solar parks), to connect to the electricity </a:t>
            </a:r>
            <a:r>
              <a:rPr lang="en-GB" sz="1800" dirty="0" smtClean="0"/>
              <a:t>network.</a:t>
            </a:r>
          </a:p>
          <a:p>
            <a:r>
              <a:rPr lang="en-GB" sz="1800" dirty="0"/>
              <a:t>WPD has already identified areas where there is interest in low carbon technology projects and where some network restrictions exist</a:t>
            </a:r>
            <a:r>
              <a:rPr lang="en-GB" sz="1800" dirty="0" smtClean="0"/>
              <a:t>. Investment will unlock additional capacity in the chosen areas or bring the network closer to where the third party interest is.</a:t>
            </a:r>
          </a:p>
          <a:p>
            <a:r>
              <a:rPr lang="en-GB" sz="1800" dirty="0" smtClean="0"/>
              <a:t>Customers seeking a connection will pay for their own sole-use connection assets and follow the normal connection application process.</a:t>
            </a:r>
            <a:endParaRPr lang="en-GB" sz="1800" dirty="0"/>
          </a:p>
        </p:txBody>
      </p:sp>
      <p:sp>
        <p:nvSpPr>
          <p:cNvPr id="5" name="Text Placeholder 4"/>
          <p:cNvSpPr>
            <a:spLocks noGrp="1"/>
          </p:cNvSpPr>
          <p:nvPr>
            <p:ph type="body" sz="quarter" idx="15"/>
          </p:nvPr>
        </p:nvSpPr>
        <p:spPr/>
        <p:txBody>
          <a:bodyPr/>
          <a:lstStyle/>
          <a:p>
            <a:r>
              <a:rPr lang="en-GB" dirty="0" smtClean="0"/>
              <a:t>What is WPD offering?</a:t>
            </a:r>
            <a:endParaRPr lang="en-GB" dirty="0"/>
          </a:p>
        </p:txBody>
      </p:sp>
    </p:spTree>
    <p:extLst>
      <p:ext uri="{BB962C8B-B14F-4D97-AF65-F5344CB8AC3E}">
        <p14:creationId xmlns:p14="http://schemas.microsoft.com/office/powerpoint/2010/main" val="3999447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Green recovery map</a:t>
            </a:r>
            <a:endParaRPr lang="en-GB" dirty="0"/>
          </a:p>
        </p:txBody>
      </p:sp>
      <p:sp>
        <p:nvSpPr>
          <p:cNvPr id="3" name="Text Placeholder 2"/>
          <p:cNvSpPr>
            <a:spLocks noGrp="1"/>
          </p:cNvSpPr>
          <p:nvPr>
            <p:ph type="body" sz="quarter" idx="12"/>
          </p:nvPr>
        </p:nvSpPr>
        <p:spPr/>
        <p:txBody>
          <a:bodyPr/>
          <a:lstStyle/>
          <a:p>
            <a:r>
              <a:rPr lang="en-GB" dirty="0" smtClean="0"/>
              <a:t>Current view</a:t>
            </a:r>
            <a:endParaRPr lang="en-GB" dirty="0"/>
          </a:p>
        </p:txBody>
      </p:sp>
      <p:sp>
        <p:nvSpPr>
          <p:cNvPr id="5" name="Text Placeholder 4"/>
          <p:cNvSpPr>
            <a:spLocks noGrp="1"/>
          </p:cNvSpPr>
          <p:nvPr>
            <p:ph type="body" sz="quarter" idx="14"/>
          </p:nvPr>
        </p:nvSpPr>
        <p:spPr>
          <a:xfrm>
            <a:off x="476328" y="2112098"/>
            <a:ext cx="5566137" cy="3472815"/>
          </a:xfrm>
        </p:spPr>
        <p:txBody>
          <a:bodyPr numCol="1"/>
          <a:lstStyle/>
          <a:p>
            <a:pPr marL="285750" indent="-285750">
              <a:buFont typeface="Arial" panose="020B0604020202020204" pitchFamily="34" charset="0"/>
              <a:buChar char="•"/>
            </a:pPr>
            <a:r>
              <a:rPr lang="en-GB" dirty="0" smtClean="0"/>
              <a:t>The map shows areas where we have identified a potential need for strategic investment to enable green recovery projects over the next two years.</a:t>
            </a:r>
          </a:p>
          <a:p>
            <a:pPr marL="285750" indent="-285750">
              <a:buFont typeface="Arial" panose="020B0604020202020204" pitchFamily="34" charset="0"/>
              <a:buChar char="•"/>
            </a:pPr>
            <a:r>
              <a:rPr lang="en-GB" dirty="0" smtClean="0"/>
              <a:t>Reinforcement proposals vary but include new or upgraded substations (11kV, 33kV, 66kV and 132kV) and upgrading of existing circuits (underground and overhead)</a:t>
            </a:r>
          </a:p>
          <a:p>
            <a:pPr marL="285750" indent="-285750">
              <a:buFont typeface="Arial" panose="020B0604020202020204" pitchFamily="34" charset="0"/>
              <a:buChar char="•"/>
            </a:pPr>
            <a:r>
              <a:rPr lang="en-GB" dirty="0" smtClean="0"/>
              <a:t>Examples could include upgrading the local 11kV network in a town to facilitate a large number of commercial EV chargers or rebuilding an overhead electricity line / underground cable between two rural substations to enable renewable generation proposals in an area to connect.</a:t>
            </a:r>
          </a:p>
        </p:txBody>
      </p:sp>
      <p:sp>
        <p:nvSpPr>
          <p:cNvPr id="7" name="Rounded Rectangle 6"/>
          <p:cNvSpPr/>
          <p:nvPr/>
        </p:nvSpPr>
        <p:spPr>
          <a:xfrm>
            <a:off x="92275" y="4558631"/>
            <a:ext cx="6011150" cy="3597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solidFill>
                <a:latin typeface="Arial" panose="020B0604020202020204" pitchFamily="34" charset="0"/>
                <a:cs typeface="Arial" panose="020B0604020202020204" pitchFamily="34" charset="0"/>
              </a:rPr>
              <a:t>Have we identified the right areas for investment?</a:t>
            </a:r>
            <a:endParaRPr lang="en-GB" b="1" dirty="0">
              <a:solidFill>
                <a:schemeClr val="accent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2"/>
          <a:srcRect l="35610" t="8099" r="14201"/>
          <a:stretch/>
        </p:blipFill>
        <p:spPr>
          <a:xfrm>
            <a:off x="6042465" y="1280160"/>
            <a:ext cx="6172904" cy="5577840"/>
          </a:xfrm>
          <a:prstGeom prst="rect">
            <a:avLst/>
          </a:prstGeom>
        </p:spPr>
      </p:pic>
    </p:spTree>
    <p:extLst>
      <p:ext uri="{BB962C8B-B14F-4D97-AF65-F5344CB8AC3E}">
        <p14:creationId xmlns:p14="http://schemas.microsoft.com/office/powerpoint/2010/main" val="2152389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smtClean="0"/>
              <a:t>How evidence will be assessed</a:t>
            </a:r>
            <a:endParaRPr lang="en-GB" dirty="0"/>
          </a:p>
        </p:txBody>
      </p:sp>
      <p:pic>
        <p:nvPicPr>
          <p:cNvPr id="9" name="Picture 8"/>
          <p:cNvPicPr>
            <a:picLocks noChangeAspect="1"/>
          </p:cNvPicPr>
          <p:nvPr/>
        </p:nvPicPr>
        <p:blipFill>
          <a:blip r:embed="rId2"/>
          <a:stretch>
            <a:fillRect/>
          </a:stretch>
        </p:blipFill>
        <p:spPr>
          <a:xfrm>
            <a:off x="4628285" y="1655064"/>
            <a:ext cx="7059623" cy="4359529"/>
          </a:xfrm>
          <a:prstGeom prst="rect">
            <a:avLst/>
          </a:prstGeom>
        </p:spPr>
      </p:pic>
      <p:sp>
        <p:nvSpPr>
          <p:cNvPr id="4" name="Text Placeholder 3"/>
          <p:cNvSpPr>
            <a:spLocks noGrp="1"/>
          </p:cNvSpPr>
          <p:nvPr>
            <p:ph type="body" sz="quarter" idx="14"/>
          </p:nvPr>
        </p:nvSpPr>
        <p:spPr>
          <a:xfrm>
            <a:off x="501605" y="2231136"/>
            <a:ext cx="4014875" cy="4197096"/>
          </a:xfrm>
        </p:spPr>
        <p:txBody>
          <a:bodyPr/>
          <a:lstStyle/>
          <a:p>
            <a:r>
              <a:rPr lang="en-GB" dirty="0" smtClean="0"/>
              <a:t>Assessment of the evidence will follow the closure of the Call for Evidence window (19</a:t>
            </a:r>
            <a:r>
              <a:rPr lang="en-GB" baseline="30000" dirty="0" smtClean="0"/>
              <a:t>th</a:t>
            </a:r>
            <a:r>
              <a:rPr lang="en-GB" dirty="0" smtClean="0"/>
              <a:t> March).</a:t>
            </a:r>
          </a:p>
          <a:p>
            <a:r>
              <a:rPr lang="en-GB" dirty="0" smtClean="0"/>
              <a:t>We have identified evaluation criteria that demonstrates what a model green recovery project achieves.</a:t>
            </a:r>
          </a:p>
          <a:p>
            <a:r>
              <a:rPr lang="en-GB" dirty="0" smtClean="0"/>
              <a:t>The more a project meets the different criteria, the more it will influence our investment plans.</a:t>
            </a:r>
            <a:endParaRPr lang="en-GB" dirty="0"/>
          </a:p>
        </p:txBody>
      </p:sp>
    </p:spTree>
    <p:extLst>
      <p:ext uri="{BB962C8B-B14F-4D97-AF65-F5344CB8AC3E}">
        <p14:creationId xmlns:p14="http://schemas.microsoft.com/office/powerpoint/2010/main" val="3984567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Western Power Distribution Theme">
      <a:dk1>
        <a:srgbClr val="000000"/>
      </a:dk1>
      <a:lt1>
        <a:srgbClr val="FFFFFF"/>
      </a:lt1>
      <a:dk2>
        <a:srgbClr val="626669"/>
      </a:dk2>
      <a:lt2>
        <a:srgbClr val="E7E6E6"/>
      </a:lt2>
      <a:accent1>
        <a:srgbClr val="507F70"/>
      </a:accent1>
      <a:accent2>
        <a:srgbClr val="40C1AB"/>
      </a:accent2>
      <a:accent3>
        <a:srgbClr val="33657F"/>
      </a:accent3>
      <a:accent4>
        <a:srgbClr val="A0DAB2"/>
      </a:accent4>
      <a:accent5>
        <a:srgbClr val="702082"/>
      </a:accent5>
      <a:accent6>
        <a:srgbClr val="A05EB5"/>
      </a:accent6>
      <a:hlink>
        <a:srgbClr val="40C1AB"/>
      </a:hlink>
      <a:folHlink>
        <a:srgbClr val="A0DA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WPD Oct 2020">
      <a:dk1>
        <a:srgbClr val="000000"/>
      </a:dk1>
      <a:lt1>
        <a:srgbClr val="FFFFFF"/>
      </a:lt1>
      <a:dk2>
        <a:srgbClr val="626669"/>
      </a:dk2>
      <a:lt2>
        <a:srgbClr val="E7E6E6"/>
      </a:lt2>
      <a:accent1>
        <a:srgbClr val="507F70"/>
      </a:accent1>
      <a:accent2>
        <a:srgbClr val="40C1AB"/>
      </a:accent2>
      <a:accent3>
        <a:srgbClr val="33657F"/>
      </a:accent3>
      <a:accent4>
        <a:srgbClr val="A0DAB2"/>
      </a:accent4>
      <a:accent5>
        <a:srgbClr val="702082"/>
      </a:accent5>
      <a:accent6>
        <a:srgbClr val="A05EB5"/>
      </a:accent6>
      <a:hlink>
        <a:srgbClr val="40C1AB"/>
      </a:hlink>
      <a:folHlink>
        <a:srgbClr val="A0DA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6CD11356F9364AA9D0ADA9AE97DC6F" ma:contentTypeVersion="12" ma:contentTypeDescription="Create a new document." ma:contentTypeScope="" ma:versionID="54307032768a4b1bf6726abf0fe101b5">
  <xsd:schema xmlns:xsd="http://www.w3.org/2001/XMLSchema" xmlns:xs="http://www.w3.org/2001/XMLSchema" xmlns:p="http://schemas.microsoft.com/office/2006/metadata/properties" xmlns:ns2="788f93a6-51d7-451f-8619-d0dae2d69888" xmlns:ns3="d5836170-9adc-41e5-bb13-bbf428720564" targetNamespace="http://schemas.microsoft.com/office/2006/metadata/properties" ma:root="true" ma:fieldsID="19efec8517bbeb48874d5d0581b36c7c" ns2:_="" ns3:_="">
    <xsd:import namespace="788f93a6-51d7-451f-8619-d0dae2d69888"/>
    <xsd:import namespace="d5836170-9adc-41e5-bb13-bbf4287205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f93a6-51d7-451f-8619-d0dae2d6988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836170-9adc-41e5-bb13-bbf428720564"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50EA7F-22A5-48E6-BBF5-F9152AF01781}">
  <ds:schemaRefs>
    <ds:schemaRef ds:uri="http://schemas.microsoft.com/sharepoint/v3/contenttype/forms"/>
  </ds:schemaRefs>
</ds:datastoreItem>
</file>

<file path=customXml/itemProps2.xml><?xml version="1.0" encoding="utf-8"?>
<ds:datastoreItem xmlns:ds="http://schemas.openxmlformats.org/officeDocument/2006/customXml" ds:itemID="{CFACE0F1-DD39-4FBF-9B5E-D22198BB0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f93a6-51d7-451f-8619-d0dae2d69888"/>
    <ds:schemaRef ds:uri="d5836170-9adc-41e5-bb13-bbf428720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E73D6D-6F41-4328-8DD6-CB7C529D79C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5836170-9adc-41e5-bb13-bbf428720564"/>
    <ds:schemaRef ds:uri="788f93a6-51d7-451f-8619-d0dae2d6988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9493</TotalTime>
  <Words>724</Words>
  <Application>Microsoft Office PowerPoint</Application>
  <PresentationFormat>Widescreen</PresentationFormat>
  <Paragraphs>100</Paragraphs>
  <Slides>13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.AppleSystemUIFont</vt:lpstr>
      <vt:lpstr>Arial</vt:lpstr>
      <vt:lpstr>Calibri</vt:lpstr>
      <vt:lpstr>Calibri Light</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Western Power Distribution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Allcock, Richard N.</dc:creator>
  <cp:lastModifiedBy>Clarke, Michael</cp:lastModifiedBy>
  <cp:revision>313</cp:revision>
  <dcterms:created xsi:type="dcterms:W3CDTF">2020-10-06T08:15:48Z</dcterms:created>
  <dcterms:modified xsi:type="dcterms:W3CDTF">2021-02-26T13:37:11Z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0x010100806CD11356F9364AA9D0ADA9AE97DC6F</vt:lpwstr>
  </property>
</Properties>
</file>